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3"/>
  </p:notesMasterIdLst>
  <p:handoutMasterIdLst>
    <p:handoutMasterId r:id="rId24"/>
  </p:handoutMasterIdLst>
  <p:sldIdLst>
    <p:sldId id="258" r:id="rId3"/>
    <p:sldId id="260" r:id="rId4"/>
    <p:sldId id="261" r:id="rId5"/>
    <p:sldId id="262" r:id="rId6"/>
    <p:sldId id="263" r:id="rId7"/>
    <p:sldId id="264" r:id="rId8"/>
    <p:sldId id="274" r:id="rId9"/>
    <p:sldId id="275" r:id="rId10"/>
    <p:sldId id="276" r:id="rId11"/>
    <p:sldId id="265" r:id="rId12"/>
    <p:sldId id="277" r:id="rId13"/>
    <p:sldId id="266" r:id="rId14"/>
    <p:sldId id="267" r:id="rId15"/>
    <p:sldId id="268" r:id="rId16"/>
    <p:sldId id="272" r:id="rId17"/>
    <p:sldId id="269" r:id="rId18"/>
    <p:sldId id="278" r:id="rId19"/>
    <p:sldId id="273"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66" d="100"/>
          <a:sy n="66" d="100"/>
        </p:scale>
        <p:origin x="66" y="24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F458A1-6F54-4BFF-A027-118C10762369}"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zh-CN" altLang="en-US"/>
        </a:p>
      </dgm:t>
    </dgm:pt>
    <dgm:pt modelId="{51CED8EC-638D-47B2-B077-EA7036D5EF82}">
      <dgm:prSet phldrT="[文本]"/>
      <dgm:spPr/>
      <dgm:t>
        <a:bodyPr/>
        <a:lstStyle/>
        <a:p>
          <a:r>
            <a:rPr lang="zh-CN" altLang="en-US"/>
            <a:t>数据获取</a:t>
          </a:r>
        </a:p>
      </dgm:t>
    </dgm:pt>
    <dgm:pt modelId="{124235A1-AD0F-4C70-88FB-005282EEAC7E}" type="parTrans" cxnId="{9C41DD90-F39D-41D6-A3A9-BEECC8A28302}">
      <dgm:prSet/>
      <dgm:spPr/>
      <dgm:t>
        <a:bodyPr/>
        <a:lstStyle/>
        <a:p>
          <a:endParaRPr lang="zh-CN" altLang="en-US"/>
        </a:p>
      </dgm:t>
    </dgm:pt>
    <dgm:pt modelId="{795986BF-9243-4619-A52A-5DDA0E278C86}" type="sibTrans" cxnId="{9C41DD90-F39D-41D6-A3A9-BEECC8A28302}">
      <dgm:prSet/>
      <dgm:spPr/>
      <dgm:t>
        <a:bodyPr/>
        <a:lstStyle/>
        <a:p>
          <a:endParaRPr lang="zh-CN" altLang="en-US"/>
        </a:p>
      </dgm:t>
    </dgm:pt>
    <dgm:pt modelId="{1C4497F9-76FE-4F60-8894-28E1B2945BED}">
      <dgm:prSet phldrT="[文本]"/>
      <dgm:spPr/>
      <dgm:t>
        <a:bodyPr/>
        <a:lstStyle/>
        <a:p>
          <a:r>
            <a:rPr lang="zh-CN" altLang="en-US"/>
            <a:t>公司数据库</a:t>
          </a:r>
        </a:p>
      </dgm:t>
    </dgm:pt>
    <dgm:pt modelId="{16D1A144-9699-414A-A76D-6F9708D53C6E}" type="parTrans" cxnId="{03BA9B39-F409-4029-9266-35268395E556}">
      <dgm:prSet/>
      <dgm:spPr/>
      <dgm:t>
        <a:bodyPr/>
        <a:lstStyle/>
        <a:p>
          <a:endParaRPr lang="zh-CN" altLang="en-US"/>
        </a:p>
      </dgm:t>
    </dgm:pt>
    <dgm:pt modelId="{F74D6DDA-6F73-411A-9BFB-CBE6EE4B14DA}" type="sibTrans" cxnId="{03BA9B39-F409-4029-9266-35268395E556}">
      <dgm:prSet/>
      <dgm:spPr/>
      <dgm:t>
        <a:bodyPr/>
        <a:lstStyle/>
        <a:p>
          <a:endParaRPr lang="zh-CN" altLang="en-US"/>
        </a:p>
      </dgm:t>
    </dgm:pt>
    <dgm:pt modelId="{6433E257-3E6D-4D3A-9360-BB1E6FD6362A}">
      <dgm:prSet phldrT="[文本]"/>
      <dgm:spPr/>
      <dgm:t>
        <a:bodyPr/>
        <a:lstStyle/>
        <a:p>
          <a:r>
            <a:rPr lang="zh-CN" altLang="en-US"/>
            <a:t>第三方提供</a:t>
          </a:r>
        </a:p>
      </dgm:t>
    </dgm:pt>
    <dgm:pt modelId="{14A506F6-1A1D-4B48-B40C-3869CC56F328}" type="parTrans" cxnId="{10BDD251-0870-4C39-A449-40199F009010}">
      <dgm:prSet/>
      <dgm:spPr/>
      <dgm:t>
        <a:bodyPr/>
        <a:lstStyle/>
        <a:p>
          <a:endParaRPr lang="zh-CN" altLang="en-US"/>
        </a:p>
      </dgm:t>
    </dgm:pt>
    <dgm:pt modelId="{751CB96A-98AB-43EE-97E5-0DBA02AD3DD1}" type="sibTrans" cxnId="{10BDD251-0870-4C39-A449-40199F009010}">
      <dgm:prSet/>
      <dgm:spPr/>
      <dgm:t>
        <a:bodyPr/>
        <a:lstStyle/>
        <a:p>
          <a:endParaRPr lang="zh-CN" altLang="en-US"/>
        </a:p>
      </dgm:t>
    </dgm:pt>
    <dgm:pt modelId="{3F7A6A86-1EB1-4B67-A9A5-131D20D3CFD6}">
      <dgm:prSet phldrT="[文本]"/>
      <dgm:spPr/>
      <dgm:t>
        <a:bodyPr/>
        <a:lstStyle/>
        <a:p>
          <a:r>
            <a:rPr lang="zh-CN" altLang="en-US"/>
            <a:t>数据处理</a:t>
          </a:r>
        </a:p>
      </dgm:t>
    </dgm:pt>
    <dgm:pt modelId="{34449D4A-6D15-4187-8195-FAD589E7CA29}" type="parTrans" cxnId="{020EB982-A925-4788-8CCA-A449691EC876}">
      <dgm:prSet/>
      <dgm:spPr/>
      <dgm:t>
        <a:bodyPr/>
        <a:lstStyle/>
        <a:p>
          <a:endParaRPr lang="zh-CN" altLang="en-US"/>
        </a:p>
      </dgm:t>
    </dgm:pt>
    <dgm:pt modelId="{4A79EA88-7767-4646-A75A-77D5844F1066}" type="sibTrans" cxnId="{020EB982-A925-4788-8CCA-A449691EC876}">
      <dgm:prSet/>
      <dgm:spPr/>
      <dgm:t>
        <a:bodyPr/>
        <a:lstStyle/>
        <a:p>
          <a:endParaRPr lang="zh-CN" altLang="en-US"/>
        </a:p>
      </dgm:t>
    </dgm:pt>
    <dgm:pt modelId="{715563A5-553F-4B6E-B711-8C7BA95A40C2}">
      <dgm:prSet phldrT="[文本]"/>
      <dgm:spPr/>
      <dgm:t>
        <a:bodyPr/>
        <a:lstStyle/>
        <a:p>
          <a:r>
            <a:rPr lang="en-US" altLang="zh-CN"/>
            <a:t>Missing value</a:t>
          </a:r>
          <a:endParaRPr lang="zh-CN" altLang="en-US"/>
        </a:p>
      </dgm:t>
    </dgm:pt>
    <dgm:pt modelId="{12A548F2-EDC7-42C8-9071-0D343118D14D}" type="parTrans" cxnId="{67AD5F2C-8ED6-4ADA-8869-6CD1B5B27FCC}">
      <dgm:prSet/>
      <dgm:spPr/>
      <dgm:t>
        <a:bodyPr/>
        <a:lstStyle/>
        <a:p>
          <a:endParaRPr lang="zh-CN" altLang="en-US"/>
        </a:p>
      </dgm:t>
    </dgm:pt>
    <dgm:pt modelId="{05388E52-3C66-4D23-A150-B697B0D6C5D8}" type="sibTrans" cxnId="{67AD5F2C-8ED6-4ADA-8869-6CD1B5B27FCC}">
      <dgm:prSet/>
      <dgm:spPr/>
      <dgm:t>
        <a:bodyPr/>
        <a:lstStyle/>
        <a:p>
          <a:endParaRPr lang="zh-CN" altLang="en-US"/>
        </a:p>
      </dgm:t>
    </dgm:pt>
    <dgm:pt modelId="{092E6D41-3DC9-4E4D-BCD5-859551D63E0F}">
      <dgm:prSet phldrT="[文本]"/>
      <dgm:spPr/>
      <dgm:t>
        <a:bodyPr/>
        <a:lstStyle/>
        <a:p>
          <a:r>
            <a:rPr lang="zh-CN" altLang="en-US"/>
            <a:t>分类变量</a:t>
          </a:r>
        </a:p>
      </dgm:t>
    </dgm:pt>
    <dgm:pt modelId="{7CB998FA-ADBE-451C-9865-44C101807CB5}" type="parTrans" cxnId="{19C9DFBB-5D50-416A-8C51-7965F0B58F40}">
      <dgm:prSet/>
      <dgm:spPr/>
      <dgm:t>
        <a:bodyPr/>
        <a:lstStyle/>
        <a:p>
          <a:endParaRPr lang="zh-CN" altLang="en-US"/>
        </a:p>
      </dgm:t>
    </dgm:pt>
    <dgm:pt modelId="{1568F9CB-9D7B-4ED1-AA5F-F9D47DD2A7F2}" type="sibTrans" cxnId="{19C9DFBB-5D50-416A-8C51-7965F0B58F40}">
      <dgm:prSet/>
      <dgm:spPr/>
      <dgm:t>
        <a:bodyPr/>
        <a:lstStyle/>
        <a:p>
          <a:endParaRPr lang="zh-CN" altLang="en-US"/>
        </a:p>
      </dgm:t>
    </dgm:pt>
    <dgm:pt modelId="{667774CC-A718-4651-A8E1-4E8634FCDFDB}">
      <dgm:prSet phldrT="[文本]"/>
      <dgm:spPr/>
      <dgm:t>
        <a:bodyPr/>
        <a:lstStyle/>
        <a:p>
          <a:r>
            <a:rPr lang="zh-CN" altLang="en-US"/>
            <a:t>特征工程</a:t>
          </a:r>
        </a:p>
      </dgm:t>
    </dgm:pt>
    <dgm:pt modelId="{E06F57AC-99FA-4AD5-9F5A-CF5423831BE7}" type="parTrans" cxnId="{2CD30EB6-1425-4294-96A2-DFC7A106429D}">
      <dgm:prSet/>
      <dgm:spPr/>
      <dgm:t>
        <a:bodyPr/>
        <a:lstStyle/>
        <a:p>
          <a:endParaRPr lang="zh-CN" altLang="en-US"/>
        </a:p>
      </dgm:t>
    </dgm:pt>
    <dgm:pt modelId="{2127DAA3-120E-4179-AEF4-BD2BEA8A17EF}" type="sibTrans" cxnId="{2CD30EB6-1425-4294-96A2-DFC7A106429D}">
      <dgm:prSet/>
      <dgm:spPr/>
      <dgm:t>
        <a:bodyPr/>
        <a:lstStyle/>
        <a:p>
          <a:endParaRPr lang="zh-CN" altLang="en-US"/>
        </a:p>
      </dgm:t>
    </dgm:pt>
    <dgm:pt modelId="{7819D416-9F4D-4199-864E-DB76786CF5E6}">
      <dgm:prSet phldrT="[文本]"/>
      <dgm:spPr/>
      <dgm:t>
        <a:bodyPr/>
        <a:lstStyle/>
        <a:p>
          <a:r>
            <a:rPr lang="zh-CN" altLang="en-US"/>
            <a:t>数据平滑</a:t>
          </a:r>
        </a:p>
      </dgm:t>
    </dgm:pt>
    <dgm:pt modelId="{68204E37-988D-4D53-AC66-3EB32A4A402C}" type="parTrans" cxnId="{99D7625F-7375-4135-9161-BF8A532C2657}">
      <dgm:prSet/>
      <dgm:spPr/>
      <dgm:t>
        <a:bodyPr/>
        <a:lstStyle/>
        <a:p>
          <a:endParaRPr lang="zh-CN" altLang="en-US"/>
        </a:p>
      </dgm:t>
    </dgm:pt>
    <dgm:pt modelId="{6B33F144-0E13-409A-94D3-16525C3A2153}" type="sibTrans" cxnId="{99D7625F-7375-4135-9161-BF8A532C2657}">
      <dgm:prSet/>
      <dgm:spPr/>
      <dgm:t>
        <a:bodyPr/>
        <a:lstStyle/>
        <a:p>
          <a:endParaRPr lang="zh-CN" altLang="en-US"/>
        </a:p>
      </dgm:t>
    </dgm:pt>
    <dgm:pt modelId="{01C18F29-D2B1-4A38-9224-83BA5783568F}">
      <dgm:prSet/>
      <dgm:spPr/>
      <dgm:t>
        <a:bodyPr/>
        <a:lstStyle/>
        <a:p>
          <a:r>
            <a:rPr lang="zh-CN" altLang="en-US"/>
            <a:t>数据建模</a:t>
          </a:r>
        </a:p>
      </dgm:t>
    </dgm:pt>
    <dgm:pt modelId="{BE67C39A-09FA-42F3-9876-9365622BF98F}" type="parTrans" cxnId="{FD141FD8-F954-4CCA-B363-6CA8CE7194D6}">
      <dgm:prSet/>
      <dgm:spPr/>
      <dgm:t>
        <a:bodyPr/>
        <a:lstStyle/>
        <a:p>
          <a:endParaRPr lang="zh-CN" altLang="en-US"/>
        </a:p>
      </dgm:t>
    </dgm:pt>
    <dgm:pt modelId="{4E4E8F7F-4723-4D21-ADEF-1F4F4CD5B176}" type="sibTrans" cxnId="{FD141FD8-F954-4CCA-B363-6CA8CE7194D6}">
      <dgm:prSet/>
      <dgm:spPr/>
      <dgm:t>
        <a:bodyPr/>
        <a:lstStyle/>
        <a:p>
          <a:endParaRPr lang="zh-CN" altLang="en-US"/>
        </a:p>
      </dgm:t>
    </dgm:pt>
    <dgm:pt modelId="{F60D8A06-CE29-44C9-9C04-EB64C2002C06}">
      <dgm:prSet/>
      <dgm:spPr/>
      <dgm:t>
        <a:bodyPr/>
        <a:lstStyle/>
        <a:p>
          <a:r>
            <a:rPr lang="zh-CN" altLang="en-US"/>
            <a:t>模型评估</a:t>
          </a:r>
        </a:p>
      </dgm:t>
    </dgm:pt>
    <dgm:pt modelId="{14911C81-A94D-4376-8F47-D16868A34F5F}" type="parTrans" cxnId="{EE1DE06B-763A-4B2A-9C19-35E5388184D7}">
      <dgm:prSet/>
      <dgm:spPr/>
      <dgm:t>
        <a:bodyPr/>
        <a:lstStyle/>
        <a:p>
          <a:endParaRPr lang="zh-CN" altLang="en-US"/>
        </a:p>
      </dgm:t>
    </dgm:pt>
    <dgm:pt modelId="{5B3111A3-ABB8-4468-87AD-0B19B2828B4A}" type="sibTrans" cxnId="{EE1DE06B-763A-4B2A-9C19-35E5388184D7}">
      <dgm:prSet/>
      <dgm:spPr/>
      <dgm:t>
        <a:bodyPr/>
        <a:lstStyle/>
        <a:p>
          <a:endParaRPr lang="zh-CN" altLang="en-US"/>
        </a:p>
      </dgm:t>
    </dgm:pt>
    <dgm:pt modelId="{20A74577-52E8-4A5E-99EF-3C12EED54D5C}">
      <dgm:prSet/>
      <dgm:spPr/>
      <dgm:t>
        <a:bodyPr/>
        <a:lstStyle/>
        <a:p>
          <a:r>
            <a:rPr lang="zh-CN" altLang="en-US"/>
            <a:t>选择模型</a:t>
          </a:r>
        </a:p>
      </dgm:t>
    </dgm:pt>
    <dgm:pt modelId="{A8C6564A-5077-4914-9B68-83B01B064046}" type="parTrans" cxnId="{C306E1DB-AECA-41ED-8D72-4B01DF52BEF3}">
      <dgm:prSet/>
      <dgm:spPr/>
    </dgm:pt>
    <dgm:pt modelId="{8A481392-D67F-4490-980F-5565D1076F42}" type="sibTrans" cxnId="{C306E1DB-AECA-41ED-8D72-4B01DF52BEF3}">
      <dgm:prSet/>
      <dgm:spPr/>
    </dgm:pt>
    <dgm:pt modelId="{49894DF6-2CB0-4FF0-B987-8E47B4B91D21}">
      <dgm:prSet/>
      <dgm:spPr/>
      <dgm:t>
        <a:bodyPr/>
        <a:lstStyle/>
        <a:p>
          <a:r>
            <a:rPr lang="zh-CN" altLang="en-US"/>
            <a:t>评价模型</a:t>
          </a:r>
        </a:p>
      </dgm:t>
    </dgm:pt>
    <dgm:pt modelId="{CFF1D927-44CE-4F07-B224-C5ED1ABB1B3D}" type="parTrans" cxnId="{E89D377D-F8E5-492F-AF20-316B157E07BF}">
      <dgm:prSet/>
      <dgm:spPr/>
    </dgm:pt>
    <dgm:pt modelId="{3783EFD8-4A62-4FAC-A4E2-22220717327D}" type="sibTrans" cxnId="{E89D377D-F8E5-492F-AF20-316B157E07BF}">
      <dgm:prSet/>
      <dgm:spPr/>
    </dgm:pt>
    <dgm:pt modelId="{C191C0B0-8E50-4BB7-83A6-B66077DBCBA1}">
      <dgm:prSet/>
      <dgm:spPr/>
      <dgm:t>
        <a:bodyPr/>
        <a:lstStyle/>
        <a:p>
          <a:r>
            <a:rPr lang="zh-CN" altLang="en-US"/>
            <a:t>选择最优</a:t>
          </a:r>
        </a:p>
      </dgm:t>
    </dgm:pt>
    <dgm:pt modelId="{A3854B5D-0C38-4C21-B067-7C60ACD290EF}" type="parTrans" cxnId="{09BC006D-0FE0-4E87-A84E-75E2516EF4EB}">
      <dgm:prSet/>
      <dgm:spPr/>
    </dgm:pt>
    <dgm:pt modelId="{05DC305F-901C-40BF-8AC4-F89C6CAADCE8}" type="sibTrans" cxnId="{09BC006D-0FE0-4E87-A84E-75E2516EF4EB}">
      <dgm:prSet/>
      <dgm:spPr/>
    </dgm:pt>
    <dgm:pt modelId="{BF297598-A490-43E1-94C9-233181DC3D16}">
      <dgm:prSet/>
      <dgm:spPr/>
      <dgm:t>
        <a:bodyPr/>
        <a:lstStyle/>
        <a:p>
          <a:r>
            <a:rPr lang="zh-CN" altLang="en-US"/>
            <a:t>制定参数</a:t>
          </a:r>
        </a:p>
      </dgm:t>
    </dgm:pt>
    <dgm:pt modelId="{2BF4ED0D-E00F-4FE8-B80C-D56CB4491A53}" type="parTrans" cxnId="{67C9685B-42CD-4CB6-A4D1-831683B8B89E}">
      <dgm:prSet/>
      <dgm:spPr/>
    </dgm:pt>
    <dgm:pt modelId="{9EDAD053-1F51-4B99-AF3F-90CB8C06A8E8}" type="sibTrans" cxnId="{67C9685B-42CD-4CB6-A4D1-831683B8B89E}">
      <dgm:prSet/>
      <dgm:spPr/>
    </dgm:pt>
    <dgm:pt modelId="{83E9F1BC-9E5B-4C87-9876-E859DE2B36F4}">
      <dgm:prSet phldrT="[文本]"/>
      <dgm:spPr/>
      <dgm:t>
        <a:bodyPr/>
        <a:lstStyle/>
        <a:p>
          <a:r>
            <a:rPr lang="zh-CN" altLang="en-US"/>
            <a:t>特征选择</a:t>
          </a:r>
        </a:p>
      </dgm:t>
    </dgm:pt>
    <dgm:pt modelId="{49448365-7764-445A-A394-4FA77BA73541}" type="parTrans" cxnId="{411B1028-3538-47DD-A69A-31361C86097F}">
      <dgm:prSet/>
      <dgm:spPr/>
    </dgm:pt>
    <dgm:pt modelId="{C9529403-21FD-4BE1-9F4A-0C6CC8A8801A}" type="sibTrans" cxnId="{411B1028-3538-47DD-A69A-31361C86097F}">
      <dgm:prSet/>
      <dgm:spPr/>
    </dgm:pt>
    <dgm:pt modelId="{AFFC63AB-79FB-40B7-AC25-AC9CAB66F58F}" type="pres">
      <dgm:prSet presAssocID="{FDF458A1-6F54-4BFF-A027-118C10762369}" presName="linearFlow" presStyleCnt="0">
        <dgm:presLayoutVars>
          <dgm:dir/>
          <dgm:animLvl val="lvl"/>
          <dgm:resizeHandles val="exact"/>
        </dgm:presLayoutVars>
      </dgm:prSet>
      <dgm:spPr/>
      <dgm:t>
        <a:bodyPr/>
        <a:lstStyle/>
        <a:p>
          <a:endParaRPr lang="zh-CN" altLang="en-US"/>
        </a:p>
      </dgm:t>
    </dgm:pt>
    <dgm:pt modelId="{486C5025-38DD-4A73-B522-25DE7E0B6252}" type="pres">
      <dgm:prSet presAssocID="{51CED8EC-638D-47B2-B077-EA7036D5EF82}" presName="composite" presStyleCnt="0"/>
      <dgm:spPr/>
    </dgm:pt>
    <dgm:pt modelId="{A8BC67D8-C968-4367-A8C5-E9CFF96637E0}" type="pres">
      <dgm:prSet presAssocID="{51CED8EC-638D-47B2-B077-EA7036D5EF82}" presName="parentText" presStyleLbl="alignNode1" presStyleIdx="0" presStyleCnt="5">
        <dgm:presLayoutVars>
          <dgm:chMax val="1"/>
          <dgm:bulletEnabled val="1"/>
        </dgm:presLayoutVars>
      </dgm:prSet>
      <dgm:spPr/>
      <dgm:t>
        <a:bodyPr/>
        <a:lstStyle/>
        <a:p>
          <a:endParaRPr lang="zh-CN" altLang="en-US"/>
        </a:p>
      </dgm:t>
    </dgm:pt>
    <dgm:pt modelId="{F0E35EA8-7608-4171-98AA-273A4DB2E201}" type="pres">
      <dgm:prSet presAssocID="{51CED8EC-638D-47B2-B077-EA7036D5EF82}" presName="descendantText" presStyleLbl="alignAcc1" presStyleIdx="0" presStyleCnt="5">
        <dgm:presLayoutVars>
          <dgm:bulletEnabled val="1"/>
        </dgm:presLayoutVars>
      </dgm:prSet>
      <dgm:spPr/>
      <dgm:t>
        <a:bodyPr/>
        <a:lstStyle/>
        <a:p>
          <a:endParaRPr lang="zh-CN" altLang="en-US"/>
        </a:p>
      </dgm:t>
    </dgm:pt>
    <dgm:pt modelId="{6BAE7A2B-DCCD-4FBB-AD19-95B3913D945D}" type="pres">
      <dgm:prSet presAssocID="{795986BF-9243-4619-A52A-5DDA0E278C86}" presName="sp" presStyleCnt="0"/>
      <dgm:spPr/>
    </dgm:pt>
    <dgm:pt modelId="{019DF73A-3E40-423B-8F7F-A5478280ECCF}" type="pres">
      <dgm:prSet presAssocID="{3F7A6A86-1EB1-4B67-A9A5-131D20D3CFD6}" presName="composite" presStyleCnt="0"/>
      <dgm:spPr/>
    </dgm:pt>
    <dgm:pt modelId="{2C2A14F2-A5E7-4A82-81A0-089C5F92E5A4}" type="pres">
      <dgm:prSet presAssocID="{3F7A6A86-1EB1-4B67-A9A5-131D20D3CFD6}" presName="parentText" presStyleLbl="alignNode1" presStyleIdx="1" presStyleCnt="5">
        <dgm:presLayoutVars>
          <dgm:chMax val="1"/>
          <dgm:bulletEnabled val="1"/>
        </dgm:presLayoutVars>
      </dgm:prSet>
      <dgm:spPr/>
      <dgm:t>
        <a:bodyPr/>
        <a:lstStyle/>
        <a:p>
          <a:endParaRPr lang="zh-CN" altLang="en-US"/>
        </a:p>
      </dgm:t>
    </dgm:pt>
    <dgm:pt modelId="{F58D33CC-AF0C-4819-AC4C-05660BC10022}" type="pres">
      <dgm:prSet presAssocID="{3F7A6A86-1EB1-4B67-A9A5-131D20D3CFD6}" presName="descendantText" presStyleLbl="alignAcc1" presStyleIdx="1" presStyleCnt="5">
        <dgm:presLayoutVars>
          <dgm:bulletEnabled val="1"/>
        </dgm:presLayoutVars>
      </dgm:prSet>
      <dgm:spPr/>
      <dgm:t>
        <a:bodyPr/>
        <a:lstStyle/>
        <a:p>
          <a:endParaRPr lang="zh-CN" altLang="en-US"/>
        </a:p>
      </dgm:t>
    </dgm:pt>
    <dgm:pt modelId="{F195A586-4DBA-4351-97B3-02FCDAF3EFCB}" type="pres">
      <dgm:prSet presAssocID="{4A79EA88-7767-4646-A75A-77D5844F1066}" presName="sp" presStyleCnt="0"/>
      <dgm:spPr/>
    </dgm:pt>
    <dgm:pt modelId="{AE90DCDF-FE2F-47A7-A224-904F29AA7BF2}" type="pres">
      <dgm:prSet presAssocID="{667774CC-A718-4651-A8E1-4E8634FCDFDB}" presName="composite" presStyleCnt="0"/>
      <dgm:spPr/>
    </dgm:pt>
    <dgm:pt modelId="{47026181-E72D-46CE-9F14-50B106BA0220}" type="pres">
      <dgm:prSet presAssocID="{667774CC-A718-4651-A8E1-4E8634FCDFDB}" presName="parentText" presStyleLbl="alignNode1" presStyleIdx="2" presStyleCnt="5">
        <dgm:presLayoutVars>
          <dgm:chMax val="1"/>
          <dgm:bulletEnabled val="1"/>
        </dgm:presLayoutVars>
      </dgm:prSet>
      <dgm:spPr/>
      <dgm:t>
        <a:bodyPr/>
        <a:lstStyle/>
        <a:p>
          <a:endParaRPr lang="zh-CN" altLang="en-US"/>
        </a:p>
      </dgm:t>
    </dgm:pt>
    <dgm:pt modelId="{40CC3687-4389-4B3C-A067-BD1C1527D8A5}" type="pres">
      <dgm:prSet presAssocID="{667774CC-A718-4651-A8E1-4E8634FCDFDB}" presName="descendantText" presStyleLbl="alignAcc1" presStyleIdx="2" presStyleCnt="5">
        <dgm:presLayoutVars>
          <dgm:bulletEnabled val="1"/>
        </dgm:presLayoutVars>
      </dgm:prSet>
      <dgm:spPr/>
      <dgm:t>
        <a:bodyPr/>
        <a:lstStyle/>
        <a:p>
          <a:endParaRPr lang="zh-CN" altLang="en-US"/>
        </a:p>
      </dgm:t>
    </dgm:pt>
    <dgm:pt modelId="{76C25BFB-32B2-47A3-A01B-85CE25BC2478}" type="pres">
      <dgm:prSet presAssocID="{2127DAA3-120E-4179-AEF4-BD2BEA8A17EF}" presName="sp" presStyleCnt="0"/>
      <dgm:spPr/>
    </dgm:pt>
    <dgm:pt modelId="{EFA8270F-899A-4670-AC84-9A87657555AB}" type="pres">
      <dgm:prSet presAssocID="{01C18F29-D2B1-4A38-9224-83BA5783568F}" presName="composite" presStyleCnt="0"/>
      <dgm:spPr/>
    </dgm:pt>
    <dgm:pt modelId="{1D6059F3-BD49-43C1-A093-D565E18ACFEE}" type="pres">
      <dgm:prSet presAssocID="{01C18F29-D2B1-4A38-9224-83BA5783568F}" presName="parentText" presStyleLbl="alignNode1" presStyleIdx="3" presStyleCnt="5">
        <dgm:presLayoutVars>
          <dgm:chMax val="1"/>
          <dgm:bulletEnabled val="1"/>
        </dgm:presLayoutVars>
      </dgm:prSet>
      <dgm:spPr/>
      <dgm:t>
        <a:bodyPr/>
        <a:lstStyle/>
        <a:p>
          <a:endParaRPr lang="zh-CN" altLang="en-US"/>
        </a:p>
      </dgm:t>
    </dgm:pt>
    <dgm:pt modelId="{A8463E7E-31A5-43B8-8ADB-3F97BC181E8F}" type="pres">
      <dgm:prSet presAssocID="{01C18F29-D2B1-4A38-9224-83BA5783568F}" presName="descendantText" presStyleLbl="alignAcc1" presStyleIdx="3" presStyleCnt="5">
        <dgm:presLayoutVars>
          <dgm:bulletEnabled val="1"/>
        </dgm:presLayoutVars>
      </dgm:prSet>
      <dgm:spPr/>
      <dgm:t>
        <a:bodyPr/>
        <a:lstStyle/>
        <a:p>
          <a:endParaRPr lang="zh-CN" altLang="en-US"/>
        </a:p>
      </dgm:t>
    </dgm:pt>
    <dgm:pt modelId="{784E6C2D-346E-468C-BAF4-CEA48C48D40A}" type="pres">
      <dgm:prSet presAssocID="{4E4E8F7F-4723-4D21-ADEF-1F4F4CD5B176}" presName="sp" presStyleCnt="0"/>
      <dgm:spPr/>
    </dgm:pt>
    <dgm:pt modelId="{86DD41AD-4C49-436B-A6CA-6466B0E5C1EB}" type="pres">
      <dgm:prSet presAssocID="{F60D8A06-CE29-44C9-9C04-EB64C2002C06}" presName="composite" presStyleCnt="0"/>
      <dgm:spPr/>
    </dgm:pt>
    <dgm:pt modelId="{5C8AB2A8-2D74-4297-8D0D-F48C90750436}" type="pres">
      <dgm:prSet presAssocID="{F60D8A06-CE29-44C9-9C04-EB64C2002C06}" presName="parentText" presStyleLbl="alignNode1" presStyleIdx="4" presStyleCnt="5">
        <dgm:presLayoutVars>
          <dgm:chMax val="1"/>
          <dgm:bulletEnabled val="1"/>
        </dgm:presLayoutVars>
      </dgm:prSet>
      <dgm:spPr/>
      <dgm:t>
        <a:bodyPr/>
        <a:lstStyle/>
        <a:p>
          <a:endParaRPr lang="zh-CN" altLang="en-US"/>
        </a:p>
      </dgm:t>
    </dgm:pt>
    <dgm:pt modelId="{74928BED-87E3-4914-AAFB-B687FE45BA46}" type="pres">
      <dgm:prSet presAssocID="{F60D8A06-CE29-44C9-9C04-EB64C2002C06}" presName="descendantText" presStyleLbl="alignAcc1" presStyleIdx="4" presStyleCnt="5">
        <dgm:presLayoutVars>
          <dgm:bulletEnabled val="1"/>
        </dgm:presLayoutVars>
      </dgm:prSet>
      <dgm:spPr/>
      <dgm:t>
        <a:bodyPr/>
        <a:lstStyle/>
        <a:p>
          <a:endParaRPr lang="zh-CN" altLang="en-US"/>
        </a:p>
      </dgm:t>
    </dgm:pt>
  </dgm:ptLst>
  <dgm:cxnLst>
    <dgm:cxn modelId="{E406D908-6076-490F-B899-ADA82FE65264}" type="presOf" srcId="{715563A5-553F-4B6E-B711-8C7BA95A40C2}" destId="{F58D33CC-AF0C-4819-AC4C-05660BC10022}" srcOrd="0" destOrd="0" presId="urn:microsoft.com/office/officeart/2005/8/layout/chevron2"/>
    <dgm:cxn modelId="{9C41DD90-F39D-41D6-A3A9-BEECC8A28302}" srcId="{FDF458A1-6F54-4BFF-A027-118C10762369}" destId="{51CED8EC-638D-47B2-B077-EA7036D5EF82}" srcOrd="0" destOrd="0" parTransId="{124235A1-AD0F-4C70-88FB-005282EEAC7E}" sibTransId="{795986BF-9243-4619-A52A-5DDA0E278C86}"/>
    <dgm:cxn modelId="{020EB982-A925-4788-8CCA-A449691EC876}" srcId="{FDF458A1-6F54-4BFF-A027-118C10762369}" destId="{3F7A6A86-1EB1-4B67-A9A5-131D20D3CFD6}" srcOrd="1" destOrd="0" parTransId="{34449D4A-6D15-4187-8195-FAD589E7CA29}" sibTransId="{4A79EA88-7767-4646-A75A-77D5844F1066}"/>
    <dgm:cxn modelId="{44231BC2-90D2-456B-A1ED-4842745D3F2F}" type="presOf" srcId="{1C4497F9-76FE-4F60-8894-28E1B2945BED}" destId="{F0E35EA8-7608-4171-98AA-273A4DB2E201}" srcOrd="0" destOrd="0" presId="urn:microsoft.com/office/officeart/2005/8/layout/chevron2"/>
    <dgm:cxn modelId="{B8B40291-CEE2-445A-A1CA-30C03F222AF7}" type="presOf" srcId="{3F7A6A86-1EB1-4B67-A9A5-131D20D3CFD6}" destId="{2C2A14F2-A5E7-4A82-81A0-089C5F92E5A4}" srcOrd="0" destOrd="0" presId="urn:microsoft.com/office/officeart/2005/8/layout/chevron2"/>
    <dgm:cxn modelId="{2F0AE7F6-4B5E-434D-94EE-C0D9ED1B592A}" type="presOf" srcId="{01C18F29-D2B1-4A38-9224-83BA5783568F}" destId="{1D6059F3-BD49-43C1-A093-D565E18ACFEE}" srcOrd="0" destOrd="0" presId="urn:microsoft.com/office/officeart/2005/8/layout/chevron2"/>
    <dgm:cxn modelId="{E89D377D-F8E5-492F-AF20-316B157E07BF}" srcId="{F60D8A06-CE29-44C9-9C04-EB64C2002C06}" destId="{49894DF6-2CB0-4FF0-B987-8E47B4B91D21}" srcOrd="0" destOrd="0" parTransId="{CFF1D927-44CE-4F07-B224-C5ED1ABB1B3D}" sibTransId="{3783EFD8-4A62-4FAC-A4E2-22220717327D}"/>
    <dgm:cxn modelId="{0F0A2437-501F-4C1B-8500-2F65476EC34E}" type="presOf" srcId="{FDF458A1-6F54-4BFF-A027-118C10762369}" destId="{AFFC63AB-79FB-40B7-AC25-AC9CAB66F58F}" srcOrd="0" destOrd="0" presId="urn:microsoft.com/office/officeart/2005/8/layout/chevron2"/>
    <dgm:cxn modelId="{52AD6655-1CB6-41A1-AAEA-ABB285F27335}" type="presOf" srcId="{7819D416-9F4D-4199-864E-DB76786CF5E6}" destId="{40CC3687-4389-4B3C-A067-BD1C1527D8A5}" srcOrd="0" destOrd="0" presId="urn:microsoft.com/office/officeart/2005/8/layout/chevron2"/>
    <dgm:cxn modelId="{FD141FD8-F954-4CCA-B363-6CA8CE7194D6}" srcId="{FDF458A1-6F54-4BFF-A027-118C10762369}" destId="{01C18F29-D2B1-4A38-9224-83BA5783568F}" srcOrd="3" destOrd="0" parTransId="{BE67C39A-09FA-42F3-9876-9365622BF98F}" sibTransId="{4E4E8F7F-4723-4D21-ADEF-1F4F4CD5B176}"/>
    <dgm:cxn modelId="{E700C7DD-22AF-40DC-BD4E-659F00CB24D0}" type="presOf" srcId="{BF297598-A490-43E1-94C9-233181DC3D16}" destId="{A8463E7E-31A5-43B8-8ADB-3F97BC181E8F}" srcOrd="0" destOrd="1" presId="urn:microsoft.com/office/officeart/2005/8/layout/chevron2"/>
    <dgm:cxn modelId="{10BDD251-0870-4C39-A449-40199F009010}" srcId="{51CED8EC-638D-47B2-B077-EA7036D5EF82}" destId="{6433E257-3E6D-4D3A-9360-BB1E6FD6362A}" srcOrd="1" destOrd="0" parTransId="{14A506F6-1A1D-4B48-B40C-3869CC56F328}" sibTransId="{751CB96A-98AB-43EE-97E5-0DBA02AD3DD1}"/>
    <dgm:cxn modelId="{1F80FF9E-B4D3-4928-B939-7ABF61D6930B}" type="presOf" srcId="{20A74577-52E8-4A5E-99EF-3C12EED54D5C}" destId="{A8463E7E-31A5-43B8-8ADB-3F97BC181E8F}" srcOrd="0" destOrd="0" presId="urn:microsoft.com/office/officeart/2005/8/layout/chevron2"/>
    <dgm:cxn modelId="{49C77026-312D-43C7-A792-9C5EBD7137BA}" type="presOf" srcId="{51CED8EC-638D-47B2-B077-EA7036D5EF82}" destId="{A8BC67D8-C968-4367-A8C5-E9CFF96637E0}" srcOrd="0" destOrd="0" presId="urn:microsoft.com/office/officeart/2005/8/layout/chevron2"/>
    <dgm:cxn modelId="{1D266851-18CD-4B33-994D-9FDF48288962}" type="presOf" srcId="{F60D8A06-CE29-44C9-9C04-EB64C2002C06}" destId="{5C8AB2A8-2D74-4297-8D0D-F48C90750436}" srcOrd="0" destOrd="0" presId="urn:microsoft.com/office/officeart/2005/8/layout/chevron2"/>
    <dgm:cxn modelId="{B30E8315-CA0A-48C7-B4F9-1B88991A7F5E}" type="presOf" srcId="{092E6D41-3DC9-4E4D-BCD5-859551D63E0F}" destId="{F58D33CC-AF0C-4819-AC4C-05660BC10022}" srcOrd="0" destOrd="1" presId="urn:microsoft.com/office/officeart/2005/8/layout/chevron2"/>
    <dgm:cxn modelId="{CB15B818-C209-4FEE-B466-F4F70F5AFD25}" type="presOf" srcId="{83E9F1BC-9E5B-4C87-9876-E859DE2B36F4}" destId="{40CC3687-4389-4B3C-A067-BD1C1527D8A5}" srcOrd="0" destOrd="1" presId="urn:microsoft.com/office/officeart/2005/8/layout/chevron2"/>
    <dgm:cxn modelId="{411B1028-3538-47DD-A69A-31361C86097F}" srcId="{667774CC-A718-4651-A8E1-4E8634FCDFDB}" destId="{83E9F1BC-9E5B-4C87-9876-E859DE2B36F4}" srcOrd="1" destOrd="0" parTransId="{49448365-7764-445A-A394-4FA77BA73541}" sibTransId="{C9529403-21FD-4BE1-9F4A-0C6CC8A8801A}"/>
    <dgm:cxn modelId="{19C9DFBB-5D50-416A-8C51-7965F0B58F40}" srcId="{3F7A6A86-1EB1-4B67-A9A5-131D20D3CFD6}" destId="{092E6D41-3DC9-4E4D-BCD5-859551D63E0F}" srcOrd="1" destOrd="0" parTransId="{7CB998FA-ADBE-451C-9865-44C101807CB5}" sibTransId="{1568F9CB-9D7B-4ED1-AA5F-F9D47DD2A7F2}"/>
    <dgm:cxn modelId="{67AD5F2C-8ED6-4ADA-8869-6CD1B5B27FCC}" srcId="{3F7A6A86-1EB1-4B67-A9A5-131D20D3CFD6}" destId="{715563A5-553F-4B6E-B711-8C7BA95A40C2}" srcOrd="0" destOrd="0" parTransId="{12A548F2-EDC7-42C8-9071-0D343118D14D}" sibTransId="{05388E52-3C66-4D23-A150-B697B0D6C5D8}"/>
    <dgm:cxn modelId="{C1456B5B-6478-4F3F-94EC-790654AEF184}" type="presOf" srcId="{6433E257-3E6D-4D3A-9360-BB1E6FD6362A}" destId="{F0E35EA8-7608-4171-98AA-273A4DB2E201}" srcOrd="0" destOrd="1" presId="urn:microsoft.com/office/officeart/2005/8/layout/chevron2"/>
    <dgm:cxn modelId="{68B79842-CB8E-42F2-A05D-BC81A07AA501}" type="presOf" srcId="{49894DF6-2CB0-4FF0-B987-8E47B4B91D21}" destId="{74928BED-87E3-4914-AAFB-B687FE45BA46}" srcOrd="0" destOrd="0" presId="urn:microsoft.com/office/officeart/2005/8/layout/chevron2"/>
    <dgm:cxn modelId="{ED225247-5D0E-474D-90AF-8378CD40AB1C}" type="presOf" srcId="{667774CC-A718-4651-A8E1-4E8634FCDFDB}" destId="{47026181-E72D-46CE-9F14-50B106BA0220}" srcOrd="0" destOrd="0" presId="urn:microsoft.com/office/officeart/2005/8/layout/chevron2"/>
    <dgm:cxn modelId="{7A9A9DB1-F819-4FDB-B8D1-F2E1019736F6}" type="presOf" srcId="{C191C0B0-8E50-4BB7-83A6-B66077DBCBA1}" destId="{74928BED-87E3-4914-AAFB-B687FE45BA46}" srcOrd="0" destOrd="1" presId="urn:microsoft.com/office/officeart/2005/8/layout/chevron2"/>
    <dgm:cxn modelId="{99D7625F-7375-4135-9161-BF8A532C2657}" srcId="{667774CC-A718-4651-A8E1-4E8634FCDFDB}" destId="{7819D416-9F4D-4199-864E-DB76786CF5E6}" srcOrd="0" destOrd="0" parTransId="{68204E37-988D-4D53-AC66-3EB32A4A402C}" sibTransId="{6B33F144-0E13-409A-94D3-16525C3A2153}"/>
    <dgm:cxn modelId="{EE1DE06B-763A-4B2A-9C19-35E5388184D7}" srcId="{FDF458A1-6F54-4BFF-A027-118C10762369}" destId="{F60D8A06-CE29-44C9-9C04-EB64C2002C06}" srcOrd="4" destOrd="0" parTransId="{14911C81-A94D-4376-8F47-D16868A34F5F}" sibTransId="{5B3111A3-ABB8-4468-87AD-0B19B2828B4A}"/>
    <dgm:cxn modelId="{09BC006D-0FE0-4E87-A84E-75E2516EF4EB}" srcId="{F60D8A06-CE29-44C9-9C04-EB64C2002C06}" destId="{C191C0B0-8E50-4BB7-83A6-B66077DBCBA1}" srcOrd="1" destOrd="0" parTransId="{A3854B5D-0C38-4C21-B067-7C60ACD290EF}" sibTransId="{05DC305F-901C-40BF-8AC4-F89C6CAADCE8}"/>
    <dgm:cxn modelId="{2CD30EB6-1425-4294-96A2-DFC7A106429D}" srcId="{FDF458A1-6F54-4BFF-A027-118C10762369}" destId="{667774CC-A718-4651-A8E1-4E8634FCDFDB}" srcOrd="2" destOrd="0" parTransId="{E06F57AC-99FA-4AD5-9F5A-CF5423831BE7}" sibTransId="{2127DAA3-120E-4179-AEF4-BD2BEA8A17EF}"/>
    <dgm:cxn modelId="{C306E1DB-AECA-41ED-8D72-4B01DF52BEF3}" srcId="{01C18F29-D2B1-4A38-9224-83BA5783568F}" destId="{20A74577-52E8-4A5E-99EF-3C12EED54D5C}" srcOrd="0" destOrd="0" parTransId="{A8C6564A-5077-4914-9B68-83B01B064046}" sibTransId="{8A481392-D67F-4490-980F-5565D1076F42}"/>
    <dgm:cxn modelId="{67C9685B-42CD-4CB6-A4D1-831683B8B89E}" srcId="{01C18F29-D2B1-4A38-9224-83BA5783568F}" destId="{BF297598-A490-43E1-94C9-233181DC3D16}" srcOrd="1" destOrd="0" parTransId="{2BF4ED0D-E00F-4FE8-B80C-D56CB4491A53}" sibTransId="{9EDAD053-1F51-4B99-AF3F-90CB8C06A8E8}"/>
    <dgm:cxn modelId="{03BA9B39-F409-4029-9266-35268395E556}" srcId="{51CED8EC-638D-47B2-B077-EA7036D5EF82}" destId="{1C4497F9-76FE-4F60-8894-28E1B2945BED}" srcOrd="0" destOrd="0" parTransId="{16D1A144-9699-414A-A76D-6F9708D53C6E}" sibTransId="{F74D6DDA-6F73-411A-9BFB-CBE6EE4B14DA}"/>
    <dgm:cxn modelId="{B7F6D055-70F8-4D34-9785-4E7991D1B9DE}" type="presParOf" srcId="{AFFC63AB-79FB-40B7-AC25-AC9CAB66F58F}" destId="{486C5025-38DD-4A73-B522-25DE7E0B6252}" srcOrd="0" destOrd="0" presId="urn:microsoft.com/office/officeart/2005/8/layout/chevron2"/>
    <dgm:cxn modelId="{2ED83212-8393-45F0-B9E6-32A7364D7349}" type="presParOf" srcId="{486C5025-38DD-4A73-B522-25DE7E0B6252}" destId="{A8BC67D8-C968-4367-A8C5-E9CFF96637E0}" srcOrd="0" destOrd="0" presId="urn:microsoft.com/office/officeart/2005/8/layout/chevron2"/>
    <dgm:cxn modelId="{5621E1FE-E951-4075-BDE8-2BBC8FB27784}" type="presParOf" srcId="{486C5025-38DD-4A73-B522-25DE7E0B6252}" destId="{F0E35EA8-7608-4171-98AA-273A4DB2E201}" srcOrd="1" destOrd="0" presId="urn:microsoft.com/office/officeart/2005/8/layout/chevron2"/>
    <dgm:cxn modelId="{FC0C50F1-C7F3-4F4B-8374-A5E8FCEC1E64}" type="presParOf" srcId="{AFFC63AB-79FB-40B7-AC25-AC9CAB66F58F}" destId="{6BAE7A2B-DCCD-4FBB-AD19-95B3913D945D}" srcOrd="1" destOrd="0" presId="urn:microsoft.com/office/officeart/2005/8/layout/chevron2"/>
    <dgm:cxn modelId="{0D54F038-7D75-4845-85EC-584227C8A8C7}" type="presParOf" srcId="{AFFC63AB-79FB-40B7-AC25-AC9CAB66F58F}" destId="{019DF73A-3E40-423B-8F7F-A5478280ECCF}" srcOrd="2" destOrd="0" presId="urn:microsoft.com/office/officeart/2005/8/layout/chevron2"/>
    <dgm:cxn modelId="{F2006B2B-1437-4B42-9390-D5049DB4675F}" type="presParOf" srcId="{019DF73A-3E40-423B-8F7F-A5478280ECCF}" destId="{2C2A14F2-A5E7-4A82-81A0-089C5F92E5A4}" srcOrd="0" destOrd="0" presId="urn:microsoft.com/office/officeart/2005/8/layout/chevron2"/>
    <dgm:cxn modelId="{BD5F8E92-24A0-420E-B018-AB6FB16E186D}" type="presParOf" srcId="{019DF73A-3E40-423B-8F7F-A5478280ECCF}" destId="{F58D33CC-AF0C-4819-AC4C-05660BC10022}" srcOrd="1" destOrd="0" presId="urn:microsoft.com/office/officeart/2005/8/layout/chevron2"/>
    <dgm:cxn modelId="{81F8E9D4-267C-423A-BF32-78D2115E1D5E}" type="presParOf" srcId="{AFFC63AB-79FB-40B7-AC25-AC9CAB66F58F}" destId="{F195A586-4DBA-4351-97B3-02FCDAF3EFCB}" srcOrd="3" destOrd="0" presId="urn:microsoft.com/office/officeart/2005/8/layout/chevron2"/>
    <dgm:cxn modelId="{111D9048-BD91-4E0C-9C97-752E0F08C467}" type="presParOf" srcId="{AFFC63AB-79FB-40B7-AC25-AC9CAB66F58F}" destId="{AE90DCDF-FE2F-47A7-A224-904F29AA7BF2}" srcOrd="4" destOrd="0" presId="urn:microsoft.com/office/officeart/2005/8/layout/chevron2"/>
    <dgm:cxn modelId="{293DBA8B-8D78-41B3-9E1A-75C7254FED3D}" type="presParOf" srcId="{AE90DCDF-FE2F-47A7-A224-904F29AA7BF2}" destId="{47026181-E72D-46CE-9F14-50B106BA0220}" srcOrd="0" destOrd="0" presId="urn:microsoft.com/office/officeart/2005/8/layout/chevron2"/>
    <dgm:cxn modelId="{E8AA5DF0-281C-42E0-A5A1-BC2FB7CBA67F}" type="presParOf" srcId="{AE90DCDF-FE2F-47A7-A224-904F29AA7BF2}" destId="{40CC3687-4389-4B3C-A067-BD1C1527D8A5}" srcOrd="1" destOrd="0" presId="urn:microsoft.com/office/officeart/2005/8/layout/chevron2"/>
    <dgm:cxn modelId="{3228C67F-6CE7-44BB-99C3-08E9E90469F1}" type="presParOf" srcId="{AFFC63AB-79FB-40B7-AC25-AC9CAB66F58F}" destId="{76C25BFB-32B2-47A3-A01B-85CE25BC2478}" srcOrd="5" destOrd="0" presId="urn:microsoft.com/office/officeart/2005/8/layout/chevron2"/>
    <dgm:cxn modelId="{FA4DE77A-4F2D-4FA4-A319-2F82F78283FC}" type="presParOf" srcId="{AFFC63AB-79FB-40B7-AC25-AC9CAB66F58F}" destId="{EFA8270F-899A-4670-AC84-9A87657555AB}" srcOrd="6" destOrd="0" presId="urn:microsoft.com/office/officeart/2005/8/layout/chevron2"/>
    <dgm:cxn modelId="{AF62CF2D-895E-48DA-83AC-4FE15BF9B778}" type="presParOf" srcId="{EFA8270F-899A-4670-AC84-9A87657555AB}" destId="{1D6059F3-BD49-43C1-A093-D565E18ACFEE}" srcOrd="0" destOrd="0" presId="urn:microsoft.com/office/officeart/2005/8/layout/chevron2"/>
    <dgm:cxn modelId="{DF0C87D1-ED2C-400A-A70C-7A1D299331E1}" type="presParOf" srcId="{EFA8270F-899A-4670-AC84-9A87657555AB}" destId="{A8463E7E-31A5-43B8-8ADB-3F97BC181E8F}" srcOrd="1" destOrd="0" presId="urn:microsoft.com/office/officeart/2005/8/layout/chevron2"/>
    <dgm:cxn modelId="{988DE726-C1CC-4FA1-BC9E-B99DBD95E7E0}" type="presParOf" srcId="{AFFC63AB-79FB-40B7-AC25-AC9CAB66F58F}" destId="{784E6C2D-346E-468C-BAF4-CEA48C48D40A}" srcOrd="7" destOrd="0" presId="urn:microsoft.com/office/officeart/2005/8/layout/chevron2"/>
    <dgm:cxn modelId="{277832AA-3702-40A7-B7C0-214E24B8C61F}" type="presParOf" srcId="{AFFC63AB-79FB-40B7-AC25-AC9CAB66F58F}" destId="{86DD41AD-4C49-436B-A6CA-6466B0E5C1EB}" srcOrd="8" destOrd="0" presId="urn:microsoft.com/office/officeart/2005/8/layout/chevron2"/>
    <dgm:cxn modelId="{E81A6BD8-55E8-4121-99AD-540A4087504D}" type="presParOf" srcId="{86DD41AD-4C49-436B-A6CA-6466B0E5C1EB}" destId="{5C8AB2A8-2D74-4297-8D0D-F48C90750436}" srcOrd="0" destOrd="0" presId="urn:microsoft.com/office/officeart/2005/8/layout/chevron2"/>
    <dgm:cxn modelId="{7C261739-CC09-4445-B07E-98A8ED2BEDA0}" type="presParOf" srcId="{86DD41AD-4C49-436B-A6CA-6466B0E5C1EB}" destId="{74928BED-87E3-4914-AAFB-B687FE45BA4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FED785-75BE-4D64-B051-BA63E8B1355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7AB7E412-0519-4048-AB22-C8F1EF383AD5}">
      <dgm:prSet phldrT="[文本]"/>
      <dgm:spPr/>
      <dgm:t>
        <a:bodyPr/>
        <a:lstStyle/>
        <a:p>
          <a:r>
            <a:rPr lang="zh-CN" altLang="en-US"/>
            <a:t>分类</a:t>
          </a:r>
        </a:p>
      </dgm:t>
    </dgm:pt>
    <dgm:pt modelId="{C354F3C1-E742-4223-B694-20B833D2ACC1}" type="parTrans" cxnId="{CD5CD166-0343-4298-AAE4-E1DCA1822BC3}">
      <dgm:prSet/>
      <dgm:spPr/>
      <dgm:t>
        <a:bodyPr/>
        <a:lstStyle/>
        <a:p>
          <a:endParaRPr lang="zh-CN" altLang="en-US"/>
        </a:p>
      </dgm:t>
    </dgm:pt>
    <dgm:pt modelId="{D20B671F-6521-4445-8DA3-2E6FF04D83B9}" type="sibTrans" cxnId="{CD5CD166-0343-4298-AAE4-E1DCA1822BC3}">
      <dgm:prSet/>
      <dgm:spPr/>
      <dgm:t>
        <a:bodyPr/>
        <a:lstStyle/>
        <a:p>
          <a:endParaRPr lang="zh-CN" altLang="en-US"/>
        </a:p>
      </dgm:t>
    </dgm:pt>
    <dgm:pt modelId="{2942DBFC-C8D0-4F60-891F-08123B764F66}">
      <dgm:prSet phldrT="[文本]"/>
      <dgm:spPr/>
      <dgm:t>
        <a:bodyPr/>
        <a:lstStyle/>
        <a:p>
          <a:r>
            <a:rPr lang="zh-CN" altLang="en-US"/>
            <a:t>回归</a:t>
          </a:r>
        </a:p>
      </dgm:t>
    </dgm:pt>
    <dgm:pt modelId="{58F4A5DD-AF8D-4516-AABF-7DB007B572A5}" type="parTrans" cxnId="{E48F1613-00A9-4152-A007-F025FEBF77E3}">
      <dgm:prSet/>
      <dgm:spPr/>
      <dgm:t>
        <a:bodyPr/>
        <a:lstStyle/>
        <a:p>
          <a:endParaRPr lang="zh-CN" altLang="en-US"/>
        </a:p>
      </dgm:t>
    </dgm:pt>
    <dgm:pt modelId="{2282F6E7-B296-4090-B880-E0304B248657}" type="sibTrans" cxnId="{E48F1613-00A9-4152-A007-F025FEBF77E3}">
      <dgm:prSet/>
      <dgm:spPr/>
      <dgm:t>
        <a:bodyPr/>
        <a:lstStyle/>
        <a:p>
          <a:endParaRPr lang="zh-CN" altLang="en-US"/>
        </a:p>
      </dgm:t>
    </dgm:pt>
    <dgm:pt modelId="{8A0E911B-FB76-4B6A-8EE9-0BE8FE96888B}">
      <dgm:prSet phldrT="[文本]"/>
      <dgm:spPr/>
      <dgm:t>
        <a:bodyPr/>
        <a:lstStyle/>
        <a:p>
          <a:r>
            <a:rPr lang="zh-CN" altLang="en-US"/>
            <a:t>聚类</a:t>
          </a:r>
        </a:p>
      </dgm:t>
    </dgm:pt>
    <dgm:pt modelId="{C1136AA6-502B-4D85-9428-CC0416F7D097}" type="parTrans" cxnId="{C5C6E88A-2FC7-4B62-B0D6-B7B24A4063BC}">
      <dgm:prSet/>
      <dgm:spPr/>
      <dgm:t>
        <a:bodyPr/>
        <a:lstStyle/>
        <a:p>
          <a:endParaRPr lang="zh-CN" altLang="en-US"/>
        </a:p>
      </dgm:t>
    </dgm:pt>
    <dgm:pt modelId="{1A84DE31-6E46-4708-8813-8C74933121B2}" type="sibTrans" cxnId="{C5C6E88A-2FC7-4B62-B0D6-B7B24A4063BC}">
      <dgm:prSet/>
      <dgm:spPr/>
      <dgm:t>
        <a:bodyPr/>
        <a:lstStyle/>
        <a:p>
          <a:endParaRPr lang="zh-CN" altLang="en-US"/>
        </a:p>
      </dgm:t>
    </dgm:pt>
    <dgm:pt modelId="{37BFE61A-1129-48F2-AD2F-CCCFD5098079}">
      <dgm:prSet phldrT="[文本]"/>
      <dgm:spPr/>
      <dgm:t>
        <a:bodyPr/>
        <a:lstStyle/>
        <a:p>
          <a:r>
            <a:rPr lang="zh-CN" altLang="en-US"/>
            <a:t>降维</a:t>
          </a:r>
        </a:p>
      </dgm:t>
    </dgm:pt>
    <dgm:pt modelId="{842C8768-59BA-4CE4-9EFE-AFC535FB63CD}" type="parTrans" cxnId="{6EA5B9F6-AED9-494E-B244-9CD9A2A239FD}">
      <dgm:prSet/>
      <dgm:spPr/>
      <dgm:t>
        <a:bodyPr/>
        <a:lstStyle/>
        <a:p>
          <a:endParaRPr lang="zh-CN" altLang="en-US"/>
        </a:p>
      </dgm:t>
    </dgm:pt>
    <dgm:pt modelId="{0B5B03F3-E808-45E4-8E9B-FBECC7DE3C90}" type="sibTrans" cxnId="{6EA5B9F6-AED9-494E-B244-9CD9A2A239FD}">
      <dgm:prSet/>
      <dgm:spPr/>
      <dgm:t>
        <a:bodyPr/>
        <a:lstStyle/>
        <a:p>
          <a:endParaRPr lang="zh-CN" altLang="en-US"/>
        </a:p>
      </dgm:t>
    </dgm:pt>
    <dgm:pt modelId="{74276F3B-C115-4A0E-82F4-1B5B6F46EBCD}">
      <dgm:prSet phldrT="[文本]"/>
      <dgm:spPr/>
      <dgm:t>
        <a:bodyPr/>
        <a:lstStyle/>
        <a:p>
          <a:r>
            <a:rPr lang="zh-CN" altLang="en-US"/>
            <a:t>评估</a:t>
          </a:r>
        </a:p>
      </dgm:t>
    </dgm:pt>
    <dgm:pt modelId="{89A94FF9-648B-4B15-9FEB-D60B00F87048}" type="parTrans" cxnId="{14D1F1CD-DC8B-49CB-BDFC-9887A902ED14}">
      <dgm:prSet/>
      <dgm:spPr/>
      <dgm:t>
        <a:bodyPr/>
        <a:lstStyle/>
        <a:p>
          <a:endParaRPr lang="zh-CN" altLang="en-US"/>
        </a:p>
      </dgm:t>
    </dgm:pt>
    <dgm:pt modelId="{9E635FBD-A43D-4378-83A3-84A0B7AB5165}" type="sibTrans" cxnId="{14D1F1CD-DC8B-49CB-BDFC-9887A902ED14}">
      <dgm:prSet/>
      <dgm:spPr/>
      <dgm:t>
        <a:bodyPr/>
        <a:lstStyle/>
        <a:p>
          <a:endParaRPr lang="zh-CN" altLang="en-US"/>
        </a:p>
      </dgm:t>
    </dgm:pt>
    <dgm:pt modelId="{200C979E-E6F0-42BD-ADB5-051DBE6195F6}">
      <dgm:prSet/>
      <dgm:spPr/>
      <dgm:t>
        <a:bodyPr/>
        <a:lstStyle/>
        <a:p>
          <a:r>
            <a:rPr lang="zh-CN" altLang="en-US"/>
            <a:t>处理</a:t>
          </a:r>
        </a:p>
      </dgm:t>
    </dgm:pt>
    <dgm:pt modelId="{C0521005-577E-4AEB-9C63-3B8E190F715D}" type="parTrans" cxnId="{87C96C95-1340-4F7F-BD93-F6102A25DAF0}">
      <dgm:prSet/>
      <dgm:spPr/>
    </dgm:pt>
    <dgm:pt modelId="{FF6A2585-111F-4761-8718-9DB3FFC7ECCF}" type="sibTrans" cxnId="{87C96C95-1340-4F7F-BD93-F6102A25DAF0}">
      <dgm:prSet/>
      <dgm:spPr/>
    </dgm:pt>
    <dgm:pt modelId="{4A2A60DF-E4A9-45BE-A697-82FE168ABE2D}" type="pres">
      <dgm:prSet presAssocID="{E5FED785-75BE-4D64-B051-BA63E8B13552}" presName="diagram" presStyleCnt="0">
        <dgm:presLayoutVars>
          <dgm:dir/>
          <dgm:resizeHandles val="exact"/>
        </dgm:presLayoutVars>
      </dgm:prSet>
      <dgm:spPr/>
      <dgm:t>
        <a:bodyPr/>
        <a:lstStyle/>
        <a:p>
          <a:endParaRPr lang="zh-CN" altLang="en-US"/>
        </a:p>
      </dgm:t>
    </dgm:pt>
    <dgm:pt modelId="{1E021311-83ED-4C00-B50F-E6D4BCA47288}" type="pres">
      <dgm:prSet presAssocID="{7AB7E412-0519-4048-AB22-C8F1EF383AD5}" presName="node" presStyleLbl="node1" presStyleIdx="0" presStyleCnt="6">
        <dgm:presLayoutVars>
          <dgm:bulletEnabled val="1"/>
        </dgm:presLayoutVars>
      </dgm:prSet>
      <dgm:spPr/>
      <dgm:t>
        <a:bodyPr/>
        <a:lstStyle/>
        <a:p>
          <a:endParaRPr lang="zh-CN" altLang="en-US"/>
        </a:p>
      </dgm:t>
    </dgm:pt>
    <dgm:pt modelId="{418A189E-535F-41D1-8FAF-444F97E926E7}" type="pres">
      <dgm:prSet presAssocID="{D20B671F-6521-4445-8DA3-2E6FF04D83B9}" presName="sibTrans" presStyleCnt="0"/>
      <dgm:spPr/>
    </dgm:pt>
    <dgm:pt modelId="{9D1FD1E3-74D6-47D6-9256-7A0C9E5131AA}" type="pres">
      <dgm:prSet presAssocID="{2942DBFC-C8D0-4F60-891F-08123B764F66}" presName="node" presStyleLbl="node1" presStyleIdx="1" presStyleCnt="6">
        <dgm:presLayoutVars>
          <dgm:bulletEnabled val="1"/>
        </dgm:presLayoutVars>
      </dgm:prSet>
      <dgm:spPr/>
      <dgm:t>
        <a:bodyPr/>
        <a:lstStyle/>
        <a:p>
          <a:endParaRPr lang="zh-CN" altLang="en-US"/>
        </a:p>
      </dgm:t>
    </dgm:pt>
    <dgm:pt modelId="{F2BD600D-BDF7-4D14-A0BC-A961FD61E041}" type="pres">
      <dgm:prSet presAssocID="{2282F6E7-B296-4090-B880-E0304B248657}" presName="sibTrans" presStyleCnt="0"/>
      <dgm:spPr/>
    </dgm:pt>
    <dgm:pt modelId="{52D2EAD8-7AD5-4DAA-8A12-6EE12A1DDB69}" type="pres">
      <dgm:prSet presAssocID="{8A0E911B-FB76-4B6A-8EE9-0BE8FE96888B}" presName="node" presStyleLbl="node1" presStyleIdx="2" presStyleCnt="6">
        <dgm:presLayoutVars>
          <dgm:bulletEnabled val="1"/>
        </dgm:presLayoutVars>
      </dgm:prSet>
      <dgm:spPr/>
      <dgm:t>
        <a:bodyPr/>
        <a:lstStyle/>
        <a:p>
          <a:endParaRPr lang="zh-CN" altLang="en-US"/>
        </a:p>
      </dgm:t>
    </dgm:pt>
    <dgm:pt modelId="{2DEAF383-43B8-4B91-9F72-02843683367D}" type="pres">
      <dgm:prSet presAssocID="{1A84DE31-6E46-4708-8813-8C74933121B2}" presName="sibTrans" presStyleCnt="0"/>
      <dgm:spPr/>
    </dgm:pt>
    <dgm:pt modelId="{E9B4CF3C-C4EE-4DAD-9F2C-6E6117BFDCAA}" type="pres">
      <dgm:prSet presAssocID="{37BFE61A-1129-48F2-AD2F-CCCFD5098079}" presName="node" presStyleLbl="node1" presStyleIdx="3" presStyleCnt="6">
        <dgm:presLayoutVars>
          <dgm:bulletEnabled val="1"/>
        </dgm:presLayoutVars>
      </dgm:prSet>
      <dgm:spPr/>
      <dgm:t>
        <a:bodyPr/>
        <a:lstStyle/>
        <a:p>
          <a:endParaRPr lang="zh-CN" altLang="en-US"/>
        </a:p>
      </dgm:t>
    </dgm:pt>
    <dgm:pt modelId="{197227CA-F231-4C2B-B3AC-711F97BB5316}" type="pres">
      <dgm:prSet presAssocID="{0B5B03F3-E808-45E4-8E9B-FBECC7DE3C90}" presName="sibTrans" presStyleCnt="0"/>
      <dgm:spPr/>
    </dgm:pt>
    <dgm:pt modelId="{1CEE71C5-977E-4BB2-83B0-756DDB79FB5F}" type="pres">
      <dgm:prSet presAssocID="{74276F3B-C115-4A0E-82F4-1B5B6F46EBCD}" presName="node" presStyleLbl="node1" presStyleIdx="4" presStyleCnt="6">
        <dgm:presLayoutVars>
          <dgm:bulletEnabled val="1"/>
        </dgm:presLayoutVars>
      </dgm:prSet>
      <dgm:spPr/>
      <dgm:t>
        <a:bodyPr/>
        <a:lstStyle/>
        <a:p>
          <a:endParaRPr lang="zh-CN" altLang="en-US"/>
        </a:p>
      </dgm:t>
    </dgm:pt>
    <dgm:pt modelId="{2A790045-667B-46AC-8EF5-D16892FF541B}" type="pres">
      <dgm:prSet presAssocID="{9E635FBD-A43D-4378-83A3-84A0B7AB5165}" presName="sibTrans" presStyleCnt="0"/>
      <dgm:spPr/>
    </dgm:pt>
    <dgm:pt modelId="{14616449-5A9D-447D-9DF3-69747D183325}" type="pres">
      <dgm:prSet presAssocID="{200C979E-E6F0-42BD-ADB5-051DBE6195F6}" presName="node" presStyleLbl="node1" presStyleIdx="5" presStyleCnt="6">
        <dgm:presLayoutVars>
          <dgm:bulletEnabled val="1"/>
        </dgm:presLayoutVars>
      </dgm:prSet>
      <dgm:spPr/>
      <dgm:t>
        <a:bodyPr/>
        <a:lstStyle/>
        <a:p>
          <a:endParaRPr lang="zh-CN" altLang="en-US"/>
        </a:p>
      </dgm:t>
    </dgm:pt>
  </dgm:ptLst>
  <dgm:cxnLst>
    <dgm:cxn modelId="{6EA5B9F6-AED9-494E-B244-9CD9A2A239FD}" srcId="{E5FED785-75BE-4D64-B051-BA63E8B13552}" destId="{37BFE61A-1129-48F2-AD2F-CCCFD5098079}" srcOrd="3" destOrd="0" parTransId="{842C8768-59BA-4CE4-9EFE-AFC535FB63CD}" sibTransId="{0B5B03F3-E808-45E4-8E9B-FBECC7DE3C90}"/>
    <dgm:cxn modelId="{87C96C95-1340-4F7F-BD93-F6102A25DAF0}" srcId="{E5FED785-75BE-4D64-B051-BA63E8B13552}" destId="{200C979E-E6F0-42BD-ADB5-051DBE6195F6}" srcOrd="5" destOrd="0" parTransId="{C0521005-577E-4AEB-9C63-3B8E190F715D}" sibTransId="{FF6A2585-111F-4761-8718-9DB3FFC7ECCF}"/>
    <dgm:cxn modelId="{CD5CD166-0343-4298-AAE4-E1DCA1822BC3}" srcId="{E5FED785-75BE-4D64-B051-BA63E8B13552}" destId="{7AB7E412-0519-4048-AB22-C8F1EF383AD5}" srcOrd="0" destOrd="0" parTransId="{C354F3C1-E742-4223-B694-20B833D2ACC1}" sibTransId="{D20B671F-6521-4445-8DA3-2E6FF04D83B9}"/>
    <dgm:cxn modelId="{2A99C175-C404-427A-BD1A-077466609F8C}" type="presOf" srcId="{8A0E911B-FB76-4B6A-8EE9-0BE8FE96888B}" destId="{52D2EAD8-7AD5-4DAA-8A12-6EE12A1DDB69}" srcOrd="0" destOrd="0" presId="urn:microsoft.com/office/officeart/2005/8/layout/default"/>
    <dgm:cxn modelId="{C5C6E88A-2FC7-4B62-B0D6-B7B24A4063BC}" srcId="{E5FED785-75BE-4D64-B051-BA63E8B13552}" destId="{8A0E911B-FB76-4B6A-8EE9-0BE8FE96888B}" srcOrd="2" destOrd="0" parTransId="{C1136AA6-502B-4D85-9428-CC0416F7D097}" sibTransId="{1A84DE31-6E46-4708-8813-8C74933121B2}"/>
    <dgm:cxn modelId="{14D1F1CD-DC8B-49CB-BDFC-9887A902ED14}" srcId="{E5FED785-75BE-4D64-B051-BA63E8B13552}" destId="{74276F3B-C115-4A0E-82F4-1B5B6F46EBCD}" srcOrd="4" destOrd="0" parTransId="{89A94FF9-648B-4B15-9FEB-D60B00F87048}" sibTransId="{9E635FBD-A43D-4378-83A3-84A0B7AB5165}"/>
    <dgm:cxn modelId="{3B0969E5-0684-4A0B-981C-866876974998}" type="presOf" srcId="{7AB7E412-0519-4048-AB22-C8F1EF383AD5}" destId="{1E021311-83ED-4C00-B50F-E6D4BCA47288}" srcOrd="0" destOrd="0" presId="urn:microsoft.com/office/officeart/2005/8/layout/default"/>
    <dgm:cxn modelId="{E48F1613-00A9-4152-A007-F025FEBF77E3}" srcId="{E5FED785-75BE-4D64-B051-BA63E8B13552}" destId="{2942DBFC-C8D0-4F60-891F-08123B764F66}" srcOrd="1" destOrd="0" parTransId="{58F4A5DD-AF8D-4516-AABF-7DB007B572A5}" sibTransId="{2282F6E7-B296-4090-B880-E0304B248657}"/>
    <dgm:cxn modelId="{04EF7F05-32EF-4299-93C3-576BF1309473}" type="presOf" srcId="{2942DBFC-C8D0-4F60-891F-08123B764F66}" destId="{9D1FD1E3-74D6-47D6-9256-7A0C9E5131AA}" srcOrd="0" destOrd="0" presId="urn:microsoft.com/office/officeart/2005/8/layout/default"/>
    <dgm:cxn modelId="{22C52263-526C-4921-80CD-D504049F2369}" type="presOf" srcId="{37BFE61A-1129-48F2-AD2F-CCCFD5098079}" destId="{E9B4CF3C-C4EE-4DAD-9F2C-6E6117BFDCAA}" srcOrd="0" destOrd="0" presId="urn:microsoft.com/office/officeart/2005/8/layout/default"/>
    <dgm:cxn modelId="{E726FA4F-484C-488C-90D7-8C945EE2CB87}" type="presOf" srcId="{74276F3B-C115-4A0E-82F4-1B5B6F46EBCD}" destId="{1CEE71C5-977E-4BB2-83B0-756DDB79FB5F}" srcOrd="0" destOrd="0" presId="urn:microsoft.com/office/officeart/2005/8/layout/default"/>
    <dgm:cxn modelId="{24761774-6984-439F-B372-387DFC9F76E4}" type="presOf" srcId="{200C979E-E6F0-42BD-ADB5-051DBE6195F6}" destId="{14616449-5A9D-447D-9DF3-69747D183325}" srcOrd="0" destOrd="0" presId="urn:microsoft.com/office/officeart/2005/8/layout/default"/>
    <dgm:cxn modelId="{27C5967A-A469-4363-BED0-8F8C8E3C4859}" type="presOf" srcId="{E5FED785-75BE-4D64-B051-BA63E8B13552}" destId="{4A2A60DF-E4A9-45BE-A697-82FE168ABE2D}" srcOrd="0" destOrd="0" presId="urn:microsoft.com/office/officeart/2005/8/layout/default"/>
    <dgm:cxn modelId="{66AC482B-56A8-4CE3-849B-9F8A24AF5472}" type="presParOf" srcId="{4A2A60DF-E4A9-45BE-A697-82FE168ABE2D}" destId="{1E021311-83ED-4C00-B50F-E6D4BCA47288}" srcOrd="0" destOrd="0" presId="urn:microsoft.com/office/officeart/2005/8/layout/default"/>
    <dgm:cxn modelId="{D2D69972-2EA3-4C72-A013-C0C81242081A}" type="presParOf" srcId="{4A2A60DF-E4A9-45BE-A697-82FE168ABE2D}" destId="{418A189E-535F-41D1-8FAF-444F97E926E7}" srcOrd="1" destOrd="0" presId="urn:microsoft.com/office/officeart/2005/8/layout/default"/>
    <dgm:cxn modelId="{6B1681D0-5463-4A95-A064-DEC338AE92EA}" type="presParOf" srcId="{4A2A60DF-E4A9-45BE-A697-82FE168ABE2D}" destId="{9D1FD1E3-74D6-47D6-9256-7A0C9E5131AA}" srcOrd="2" destOrd="0" presId="urn:microsoft.com/office/officeart/2005/8/layout/default"/>
    <dgm:cxn modelId="{444E5140-AFD3-47D9-A354-01EE5760C879}" type="presParOf" srcId="{4A2A60DF-E4A9-45BE-A697-82FE168ABE2D}" destId="{F2BD600D-BDF7-4D14-A0BC-A961FD61E041}" srcOrd="3" destOrd="0" presId="urn:microsoft.com/office/officeart/2005/8/layout/default"/>
    <dgm:cxn modelId="{2A61D757-D38A-4CA5-823D-F31D89F868A8}" type="presParOf" srcId="{4A2A60DF-E4A9-45BE-A697-82FE168ABE2D}" destId="{52D2EAD8-7AD5-4DAA-8A12-6EE12A1DDB69}" srcOrd="4" destOrd="0" presId="urn:microsoft.com/office/officeart/2005/8/layout/default"/>
    <dgm:cxn modelId="{616C41CC-2752-40AE-A16A-4B7AA5D5250C}" type="presParOf" srcId="{4A2A60DF-E4A9-45BE-A697-82FE168ABE2D}" destId="{2DEAF383-43B8-4B91-9F72-02843683367D}" srcOrd="5" destOrd="0" presId="urn:microsoft.com/office/officeart/2005/8/layout/default"/>
    <dgm:cxn modelId="{BE5ECE8E-7A21-4A19-9992-3093A398A238}" type="presParOf" srcId="{4A2A60DF-E4A9-45BE-A697-82FE168ABE2D}" destId="{E9B4CF3C-C4EE-4DAD-9F2C-6E6117BFDCAA}" srcOrd="6" destOrd="0" presId="urn:microsoft.com/office/officeart/2005/8/layout/default"/>
    <dgm:cxn modelId="{9F3D6BA5-3801-468F-9234-552578AFB2B7}" type="presParOf" srcId="{4A2A60DF-E4A9-45BE-A697-82FE168ABE2D}" destId="{197227CA-F231-4C2B-B3AC-711F97BB5316}" srcOrd="7" destOrd="0" presId="urn:microsoft.com/office/officeart/2005/8/layout/default"/>
    <dgm:cxn modelId="{D8ED74A1-DEC1-49F1-82E8-29ACE7CC6CC6}" type="presParOf" srcId="{4A2A60DF-E4A9-45BE-A697-82FE168ABE2D}" destId="{1CEE71C5-977E-4BB2-83B0-756DDB79FB5F}" srcOrd="8" destOrd="0" presId="urn:microsoft.com/office/officeart/2005/8/layout/default"/>
    <dgm:cxn modelId="{E62C7440-EB23-4A04-B3F3-2117D189F946}" type="presParOf" srcId="{4A2A60DF-E4A9-45BE-A697-82FE168ABE2D}" destId="{2A790045-667B-46AC-8EF5-D16892FF541B}" srcOrd="9" destOrd="0" presId="urn:microsoft.com/office/officeart/2005/8/layout/default"/>
    <dgm:cxn modelId="{A04FDD88-C3BC-4FD4-A4A2-C8E10A2C0EBC}" type="presParOf" srcId="{4A2A60DF-E4A9-45BE-A697-82FE168ABE2D}" destId="{14616449-5A9D-447D-9DF3-69747D18332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19D681-F68F-4584-B636-92AE57568095}" type="doc">
      <dgm:prSet loTypeId="urn:microsoft.com/office/officeart/2005/8/layout/chevron2" loCatId="list" qsTypeId="urn:microsoft.com/office/officeart/2005/8/quickstyle/simple1" qsCatId="simple" csTypeId="urn:microsoft.com/office/officeart/2005/8/colors/colorful2" csCatId="colorful" phldr="1"/>
      <dgm:spPr/>
      <dgm:t>
        <a:bodyPr/>
        <a:lstStyle/>
        <a:p>
          <a:endParaRPr lang="zh-CN" altLang="en-US"/>
        </a:p>
      </dgm:t>
    </dgm:pt>
    <dgm:pt modelId="{BE579D90-3A4E-4AB3-8362-A915C67AAA9D}">
      <dgm:prSet phldrT="[文本]"/>
      <dgm:spPr/>
      <dgm:t>
        <a:bodyPr/>
        <a:lstStyle/>
        <a:p>
          <a:r>
            <a:rPr lang="zh-CN" altLang="en-US"/>
            <a:t>传递参数</a:t>
          </a:r>
        </a:p>
      </dgm:t>
    </dgm:pt>
    <dgm:pt modelId="{11729701-D69A-4DA1-9F28-D0388BAC1BDD}" type="parTrans" cxnId="{14D7F5C1-4051-4C59-BA34-43D84B449CFA}">
      <dgm:prSet/>
      <dgm:spPr/>
      <dgm:t>
        <a:bodyPr/>
        <a:lstStyle/>
        <a:p>
          <a:endParaRPr lang="zh-CN" altLang="en-US"/>
        </a:p>
      </dgm:t>
    </dgm:pt>
    <dgm:pt modelId="{670C3550-110A-43CC-8DA6-0ECE540AF449}" type="sibTrans" cxnId="{14D7F5C1-4051-4C59-BA34-43D84B449CFA}">
      <dgm:prSet/>
      <dgm:spPr/>
      <dgm:t>
        <a:bodyPr/>
        <a:lstStyle/>
        <a:p>
          <a:endParaRPr lang="zh-CN" altLang="en-US"/>
        </a:p>
      </dgm:t>
    </dgm:pt>
    <dgm:pt modelId="{FF872AB0-4611-4796-88C1-43D0E3CA109E}">
      <dgm:prSet phldrT="[文本]" custT="1"/>
      <dgm:spPr/>
      <dgm:t>
        <a:bodyPr/>
        <a:lstStyle/>
        <a:p>
          <a:r>
            <a:rPr lang="en-US" sz="1400" b="0" i="0">
              <a:latin typeface="Times New Roman" panose="02020603050405020304" pitchFamily="18" charset="0"/>
              <a:cs typeface="Times New Roman" panose="02020603050405020304" pitchFamily="18" charset="0"/>
            </a:rPr>
            <a:t>clf  =  LogisticRegression(</a:t>
          </a:r>
          <a:r>
            <a:rPr lang="en-US" sz="1400" b="0" i="1">
              <a:latin typeface="Times New Roman" panose="02020603050405020304" pitchFamily="18" charset="0"/>
              <a:cs typeface="Times New Roman" panose="02020603050405020304" pitchFamily="18" charset="0"/>
            </a:rPr>
            <a:t>penalty='l2'</a:t>
          </a:r>
          <a:r>
            <a:rPr lang="en-US" sz="1400" b="0" i="0">
              <a:latin typeface="Times New Roman" panose="02020603050405020304" pitchFamily="18" charset="0"/>
              <a:cs typeface="Times New Roman" panose="02020603050405020304" pitchFamily="18" charset="0"/>
            </a:rPr>
            <a:t>, </a:t>
          </a:r>
          <a:r>
            <a:rPr lang="en-US" sz="1400" b="0" i="1">
              <a:latin typeface="Times New Roman" panose="02020603050405020304" pitchFamily="18" charset="0"/>
              <a:cs typeface="Times New Roman" panose="02020603050405020304" pitchFamily="18" charset="0"/>
            </a:rPr>
            <a:t>dual=False</a:t>
          </a:r>
          <a:r>
            <a:rPr lang="en-US" sz="1400" b="0" i="0">
              <a:latin typeface="Times New Roman" panose="02020603050405020304" pitchFamily="18" charset="0"/>
              <a:cs typeface="Times New Roman" panose="02020603050405020304" pitchFamily="18" charset="0"/>
            </a:rPr>
            <a:t>, </a:t>
          </a:r>
          <a:r>
            <a:rPr lang="en-US" sz="1400" b="0" i="1" err="1">
              <a:latin typeface="Times New Roman" panose="02020603050405020304" pitchFamily="18" charset="0"/>
              <a:cs typeface="Times New Roman" panose="02020603050405020304" pitchFamily="18" charset="0"/>
            </a:rPr>
            <a:t>tol</a:t>
          </a:r>
          <a:r>
            <a:rPr lang="en-US" sz="1400" b="0" i="1">
              <a:latin typeface="Times New Roman" panose="02020603050405020304" pitchFamily="18" charset="0"/>
              <a:cs typeface="Times New Roman" panose="02020603050405020304" pitchFamily="18" charset="0"/>
            </a:rPr>
            <a:t>=0.0001</a:t>
          </a:r>
          <a:r>
            <a:rPr lang="en-US" sz="1400" b="0" i="0">
              <a:latin typeface="Times New Roman" panose="02020603050405020304" pitchFamily="18" charset="0"/>
              <a:cs typeface="Times New Roman" panose="02020603050405020304" pitchFamily="18" charset="0"/>
            </a:rPr>
            <a:t>, </a:t>
          </a:r>
          <a:r>
            <a:rPr lang="en-US" sz="1400" b="0" i="1">
              <a:latin typeface="Times New Roman" panose="02020603050405020304" pitchFamily="18" charset="0"/>
              <a:cs typeface="Times New Roman" panose="02020603050405020304" pitchFamily="18" charset="0"/>
            </a:rPr>
            <a:t>C=1.0</a:t>
          </a:r>
          <a:r>
            <a:rPr lang="en-US" sz="1400" b="0" i="0">
              <a:latin typeface="Times New Roman" panose="02020603050405020304" pitchFamily="18" charset="0"/>
              <a:cs typeface="Times New Roman" panose="02020603050405020304" pitchFamily="18" charset="0"/>
            </a:rPr>
            <a:t>, </a:t>
          </a:r>
          <a:r>
            <a:rPr lang="en-US" sz="1400" b="0" i="1" err="1">
              <a:latin typeface="Times New Roman" panose="02020603050405020304" pitchFamily="18" charset="0"/>
              <a:cs typeface="Times New Roman" panose="02020603050405020304" pitchFamily="18" charset="0"/>
            </a:rPr>
            <a:t>fit_intercept</a:t>
          </a:r>
          <a:r>
            <a:rPr lang="en-US" sz="1400" b="0" i="1">
              <a:latin typeface="Times New Roman" panose="02020603050405020304" pitchFamily="18" charset="0"/>
              <a:cs typeface="Times New Roman" panose="02020603050405020304" pitchFamily="18" charset="0"/>
            </a:rPr>
            <a:t>=</a:t>
          </a:r>
          <a:r>
            <a:rPr lang="en-US" sz="1400" b="0" i="1" err="1">
              <a:latin typeface="Times New Roman" panose="02020603050405020304" pitchFamily="18" charset="0"/>
              <a:cs typeface="Times New Roman" panose="02020603050405020304" pitchFamily="18" charset="0"/>
            </a:rPr>
            <a:t>True</a:t>
          </a:r>
          <a:r>
            <a:rPr lang="en-US" sz="1400" b="0" i="0" err="1">
              <a:latin typeface="Times New Roman" panose="02020603050405020304" pitchFamily="18" charset="0"/>
              <a:cs typeface="Times New Roman" panose="02020603050405020304" pitchFamily="18" charset="0"/>
            </a:rPr>
            <a:t>,</a:t>
          </a:r>
          <a:r>
            <a:rPr lang="en-US" sz="1400" b="0" i="1" err="1">
              <a:latin typeface="Times New Roman" panose="02020603050405020304" pitchFamily="18" charset="0"/>
              <a:cs typeface="Times New Roman" panose="02020603050405020304" pitchFamily="18" charset="0"/>
            </a:rPr>
            <a:t>intercept_scaling</a:t>
          </a:r>
          <a:r>
            <a:rPr lang="en-US" sz="1400" b="0" i="1">
              <a:latin typeface="Times New Roman" panose="02020603050405020304" pitchFamily="18" charset="0"/>
              <a:cs typeface="Times New Roman" panose="02020603050405020304" pitchFamily="18" charset="0"/>
            </a:rPr>
            <a:t>=1</a:t>
          </a:r>
          <a:r>
            <a:rPr lang="en-US" sz="1400" b="0" i="0">
              <a:latin typeface="Times New Roman" panose="02020603050405020304" pitchFamily="18" charset="0"/>
              <a:cs typeface="Times New Roman" panose="02020603050405020304" pitchFamily="18" charset="0"/>
            </a:rPr>
            <a:t>, </a:t>
          </a:r>
          <a:r>
            <a:rPr lang="en-US" sz="1400" b="0" i="1" err="1">
              <a:latin typeface="Times New Roman" panose="02020603050405020304" pitchFamily="18" charset="0"/>
              <a:cs typeface="Times New Roman" panose="02020603050405020304" pitchFamily="18" charset="0"/>
            </a:rPr>
            <a:t>class_weight</a:t>
          </a:r>
          <a:r>
            <a:rPr lang="en-US" sz="1400" b="0" i="1">
              <a:latin typeface="Times New Roman" panose="02020603050405020304" pitchFamily="18" charset="0"/>
              <a:cs typeface="Times New Roman" panose="02020603050405020304" pitchFamily="18" charset="0"/>
            </a:rPr>
            <a:t>=None</a:t>
          </a:r>
          <a:r>
            <a:rPr lang="en-US" sz="1400" b="0" i="0">
              <a:latin typeface="Times New Roman" panose="02020603050405020304" pitchFamily="18" charset="0"/>
              <a:cs typeface="Times New Roman" panose="02020603050405020304" pitchFamily="18" charset="0"/>
            </a:rPr>
            <a:t>, </a:t>
          </a:r>
          <a:r>
            <a:rPr lang="en-US" sz="1400" b="0" i="1" err="1">
              <a:latin typeface="Times New Roman" panose="02020603050405020304" pitchFamily="18" charset="0"/>
              <a:cs typeface="Times New Roman" panose="02020603050405020304" pitchFamily="18" charset="0"/>
            </a:rPr>
            <a:t>random_state</a:t>
          </a:r>
          <a:r>
            <a:rPr lang="en-US" sz="1400" b="0" i="1">
              <a:latin typeface="Times New Roman" panose="02020603050405020304" pitchFamily="18" charset="0"/>
              <a:cs typeface="Times New Roman" panose="02020603050405020304" pitchFamily="18" charset="0"/>
            </a:rPr>
            <a:t>=None</a:t>
          </a:r>
          <a:r>
            <a:rPr lang="en-US" sz="1400" b="0" i="0">
              <a:latin typeface="Times New Roman" panose="02020603050405020304" pitchFamily="18" charset="0"/>
              <a:cs typeface="Times New Roman" panose="02020603050405020304" pitchFamily="18" charset="0"/>
            </a:rPr>
            <a:t>, </a:t>
          </a:r>
          <a:r>
            <a:rPr lang="en-US" sz="1400" b="0" i="1">
              <a:latin typeface="Times New Roman" panose="02020603050405020304" pitchFamily="18" charset="0"/>
              <a:cs typeface="Times New Roman" panose="02020603050405020304" pitchFamily="18" charset="0"/>
            </a:rPr>
            <a:t>solver='</a:t>
          </a:r>
          <a:r>
            <a:rPr lang="en-US" sz="1400" b="0" i="1" err="1">
              <a:latin typeface="Times New Roman" panose="02020603050405020304" pitchFamily="18" charset="0"/>
              <a:cs typeface="Times New Roman" panose="02020603050405020304" pitchFamily="18" charset="0"/>
            </a:rPr>
            <a:t>liblinear</a:t>
          </a:r>
          <a:r>
            <a:rPr lang="en-US" sz="1400" b="0" i="1">
              <a:latin typeface="Times New Roman" panose="02020603050405020304" pitchFamily="18" charset="0"/>
              <a:cs typeface="Times New Roman" panose="02020603050405020304" pitchFamily="18" charset="0"/>
            </a:rPr>
            <a:t>'</a:t>
          </a:r>
          <a:r>
            <a:rPr lang="en-US" sz="1400" b="0" i="0">
              <a:latin typeface="Times New Roman" panose="02020603050405020304" pitchFamily="18" charset="0"/>
              <a:cs typeface="Times New Roman" panose="02020603050405020304" pitchFamily="18" charset="0"/>
            </a:rPr>
            <a:t>, </a:t>
          </a:r>
          <a:r>
            <a:rPr lang="en-US" sz="1400" b="0" i="1" err="1">
              <a:latin typeface="Times New Roman" panose="02020603050405020304" pitchFamily="18" charset="0"/>
              <a:cs typeface="Times New Roman" panose="02020603050405020304" pitchFamily="18" charset="0"/>
            </a:rPr>
            <a:t>max_iter</a:t>
          </a:r>
          <a:r>
            <a:rPr lang="en-US" sz="1400" b="0" i="1">
              <a:latin typeface="Times New Roman" panose="02020603050405020304" pitchFamily="18" charset="0"/>
              <a:cs typeface="Times New Roman" panose="02020603050405020304" pitchFamily="18" charset="0"/>
            </a:rPr>
            <a:t>=100</a:t>
          </a:r>
          <a:r>
            <a:rPr lang="en-US" sz="1400" b="0" i="0">
              <a:latin typeface="Times New Roman" panose="02020603050405020304" pitchFamily="18" charset="0"/>
              <a:cs typeface="Times New Roman" panose="02020603050405020304" pitchFamily="18" charset="0"/>
            </a:rPr>
            <a:t>, </a:t>
          </a:r>
          <a:r>
            <a:rPr lang="en-US" sz="1400" b="0" i="1" err="1">
              <a:latin typeface="Times New Roman" panose="02020603050405020304" pitchFamily="18" charset="0"/>
              <a:cs typeface="Times New Roman" panose="02020603050405020304" pitchFamily="18" charset="0"/>
            </a:rPr>
            <a:t>multi_class</a:t>
          </a:r>
          <a:r>
            <a:rPr lang="en-US" sz="1400" b="0" i="1">
              <a:latin typeface="Times New Roman" panose="02020603050405020304" pitchFamily="18" charset="0"/>
              <a:cs typeface="Times New Roman" panose="02020603050405020304" pitchFamily="18" charset="0"/>
            </a:rPr>
            <a:t>='</a:t>
          </a:r>
          <a:r>
            <a:rPr lang="en-US" sz="1400" b="0" i="1" err="1">
              <a:latin typeface="Times New Roman" panose="02020603050405020304" pitchFamily="18" charset="0"/>
              <a:cs typeface="Times New Roman" panose="02020603050405020304" pitchFamily="18" charset="0"/>
            </a:rPr>
            <a:t>ovr</a:t>
          </a:r>
          <a:r>
            <a:rPr lang="en-US" sz="1400" b="0" i="1">
              <a:latin typeface="Times New Roman" panose="02020603050405020304" pitchFamily="18" charset="0"/>
              <a:cs typeface="Times New Roman" panose="02020603050405020304" pitchFamily="18" charset="0"/>
            </a:rPr>
            <a:t>'</a:t>
          </a:r>
          <a:r>
            <a:rPr lang="en-US" sz="1400" b="0" i="0">
              <a:latin typeface="Times New Roman" panose="02020603050405020304" pitchFamily="18" charset="0"/>
              <a:cs typeface="Times New Roman" panose="02020603050405020304" pitchFamily="18" charset="0"/>
            </a:rPr>
            <a:t>,</a:t>
          </a:r>
          <a:r>
            <a:rPr lang="en-US" sz="1400" b="0" i="1">
              <a:latin typeface="Times New Roman" panose="02020603050405020304" pitchFamily="18" charset="0"/>
              <a:cs typeface="Times New Roman" panose="02020603050405020304" pitchFamily="18" charset="0"/>
            </a:rPr>
            <a:t>verbose=0</a:t>
          </a:r>
          <a:r>
            <a:rPr lang="en-US" sz="1400" b="0" i="0">
              <a:latin typeface="Times New Roman" panose="02020603050405020304" pitchFamily="18" charset="0"/>
              <a:cs typeface="Times New Roman" panose="02020603050405020304" pitchFamily="18" charset="0"/>
            </a:rPr>
            <a:t>, </a:t>
          </a:r>
          <a:r>
            <a:rPr lang="en-US" sz="1400" b="0" i="1" err="1">
              <a:latin typeface="Times New Roman" panose="02020603050405020304" pitchFamily="18" charset="0"/>
              <a:cs typeface="Times New Roman" panose="02020603050405020304" pitchFamily="18" charset="0"/>
            </a:rPr>
            <a:t>warm_start</a:t>
          </a:r>
          <a:r>
            <a:rPr lang="en-US" sz="1400" b="0" i="1">
              <a:latin typeface="Times New Roman" panose="02020603050405020304" pitchFamily="18" charset="0"/>
              <a:cs typeface="Times New Roman" panose="02020603050405020304" pitchFamily="18" charset="0"/>
            </a:rPr>
            <a:t>=False</a:t>
          </a:r>
          <a:r>
            <a:rPr lang="en-US" sz="1400" b="0" i="0">
              <a:latin typeface="Times New Roman" panose="02020603050405020304" pitchFamily="18" charset="0"/>
              <a:cs typeface="Times New Roman" panose="02020603050405020304" pitchFamily="18" charset="0"/>
            </a:rPr>
            <a:t>, </a:t>
          </a:r>
          <a:r>
            <a:rPr lang="en-US" sz="1400" b="0" i="1" err="1">
              <a:latin typeface="Times New Roman" panose="02020603050405020304" pitchFamily="18" charset="0"/>
              <a:cs typeface="Times New Roman" panose="02020603050405020304" pitchFamily="18" charset="0"/>
            </a:rPr>
            <a:t>n_jobs</a:t>
          </a:r>
          <a:r>
            <a:rPr lang="en-US" sz="1400" b="0" i="1">
              <a:latin typeface="Times New Roman" panose="02020603050405020304" pitchFamily="18" charset="0"/>
              <a:cs typeface="Times New Roman" panose="02020603050405020304" pitchFamily="18" charset="0"/>
            </a:rPr>
            <a:t>=1</a:t>
          </a:r>
          <a:r>
            <a:rPr lang="en-US" sz="1400" b="0" i="0">
              <a:latin typeface="Times New Roman" panose="02020603050405020304" pitchFamily="18" charset="0"/>
              <a:cs typeface="Times New Roman" panose="02020603050405020304" pitchFamily="18" charset="0"/>
            </a:rPr>
            <a:t>)</a:t>
          </a:r>
          <a:endParaRPr lang="zh-CN" altLang="en-US" sz="1400">
            <a:latin typeface="Times New Roman" panose="02020603050405020304" pitchFamily="18" charset="0"/>
            <a:cs typeface="Times New Roman" panose="02020603050405020304" pitchFamily="18" charset="0"/>
          </a:endParaRPr>
        </a:p>
      </dgm:t>
    </dgm:pt>
    <dgm:pt modelId="{4D4891CA-42F9-4AB4-9E74-4D189E498F38}" type="parTrans" cxnId="{2AF36921-5DF5-4270-B82E-609F429A9241}">
      <dgm:prSet/>
      <dgm:spPr/>
      <dgm:t>
        <a:bodyPr/>
        <a:lstStyle/>
        <a:p>
          <a:endParaRPr lang="zh-CN" altLang="en-US"/>
        </a:p>
      </dgm:t>
    </dgm:pt>
    <dgm:pt modelId="{EA4E3D24-E3C8-471A-83BB-BAEF9700BD95}" type="sibTrans" cxnId="{2AF36921-5DF5-4270-B82E-609F429A9241}">
      <dgm:prSet/>
      <dgm:spPr/>
      <dgm:t>
        <a:bodyPr/>
        <a:lstStyle/>
        <a:p>
          <a:endParaRPr lang="zh-CN" altLang="en-US"/>
        </a:p>
      </dgm:t>
    </dgm:pt>
    <dgm:pt modelId="{1E772138-0049-488A-B91B-6B1C3BF6E000}">
      <dgm:prSet phldrT="[文本]"/>
      <dgm:spPr/>
      <dgm:t>
        <a:bodyPr/>
        <a:lstStyle/>
        <a:p>
          <a:r>
            <a:rPr lang="zh-CN" altLang="en-US"/>
            <a:t>训练模型</a:t>
          </a:r>
        </a:p>
      </dgm:t>
    </dgm:pt>
    <dgm:pt modelId="{A0280483-CB18-41F4-B35D-C94452FDFB1F}" type="parTrans" cxnId="{8A20A6AA-FE71-47DB-B268-EFD616C35EFA}">
      <dgm:prSet/>
      <dgm:spPr/>
      <dgm:t>
        <a:bodyPr/>
        <a:lstStyle/>
        <a:p>
          <a:endParaRPr lang="zh-CN" altLang="en-US"/>
        </a:p>
      </dgm:t>
    </dgm:pt>
    <dgm:pt modelId="{73AB6AC3-D0C9-4C58-BA0B-FDFEE8D1D3E4}" type="sibTrans" cxnId="{8A20A6AA-FE71-47DB-B268-EFD616C35EFA}">
      <dgm:prSet/>
      <dgm:spPr/>
      <dgm:t>
        <a:bodyPr/>
        <a:lstStyle/>
        <a:p>
          <a:endParaRPr lang="zh-CN" altLang="en-US"/>
        </a:p>
      </dgm:t>
    </dgm:pt>
    <dgm:pt modelId="{0C6BAD01-EE6D-4637-A7EE-059F66A050AA}">
      <dgm:prSet phldrT="[文本]" custT="1"/>
      <dgm:spPr/>
      <dgm:t>
        <a:bodyPr/>
        <a:lstStyle/>
        <a:p>
          <a:r>
            <a:rPr lang="en-US" altLang="zh-CN" sz="1800">
              <a:latin typeface="Times New Roman" panose="02020603050405020304" pitchFamily="18" charset="0"/>
              <a:cs typeface="Times New Roman" panose="02020603050405020304" pitchFamily="18" charset="0"/>
            </a:rPr>
            <a:t>clf.fit(xtrain,ytrain)</a:t>
          </a:r>
          <a:endParaRPr lang="zh-CN" altLang="en-US" sz="1800">
            <a:latin typeface="Times New Roman" panose="02020603050405020304" pitchFamily="18" charset="0"/>
            <a:cs typeface="Times New Roman" panose="02020603050405020304" pitchFamily="18" charset="0"/>
          </a:endParaRPr>
        </a:p>
      </dgm:t>
    </dgm:pt>
    <dgm:pt modelId="{0FD5EFB5-8B6E-45B0-84F3-CA95967CE348}" type="parTrans" cxnId="{8D741EF8-DB34-4637-8300-602229BC3E24}">
      <dgm:prSet/>
      <dgm:spPr/>
      <dgm:t>
        <a:bodyPr/>
        <a:lstStyle/>
        <a:p>
          <a:endParaRPr lang="zh-CN" altLang="en-US"/>
        </a:p>
      </dgm:t>
    </dgm:pt>
    <dgm:pt modelId="{50FCE9D4-5812-47BA-B4EA-582EEB918775}" type="sibTrans" cxnId="{8D741EF8-DB34-4637-8300-602229BC3E24}">
      <dgm:prSet/>
      <dgm:spPr/>
      <dgm:t>
        <a:bodyPr/>
        <a:lstStyle/>
        <a:p>
          <a:endParaRPr lang="zh-CN" altLang="en-US"/>
        </a:p>
      </dgm:t>
    </dgm:pt>
    <dgm:pt modelId="{38A026A7-ED06-4320-A075-479BF0CC6C1B}">
      <dgm:prSet phldrT="[文本]"/>
      <dgm:spPr/>
      <dgm:t>
        <a:bodyPr/>
        <a:lstStyle/>
        <a:p>
          <a:r>
            <a:rPr lang="zh-CN" altLang="en-US"/>
            <a:t>预测数据</a:t>
          </a:r>
        </a:p>
      </dgm:t>
    </dgm:pt>
    <dgm:pt modelId="{6B46AD48-30F3-4ED7-9E2E-A792EAF7BC7C}" type="parTrans" cxnId="{7F0688E2-BDDA-402A-B6C7-DB7111423260}">
      <dgm:prSet/>
      <dgm:spPr/>
      <dgm:t>
        <a:bodyPr/>
        <a:lstStyle/>
        <a:p>
          <a:endParaRPr lang="zh-CN" altLang="en-US"/>
        </a:p>
      </dgm:t>
    </dgm:pt>
    <dgm:pt modelId="{C1D25885-D04B-4C1F-8B1E-070777EA0D88}" type="sibTrans" cxnId="{7F0688E2-BDDA-402A-B6C7-DB7111423260}">
      <dgm:prSet/>
      <dgm:spPr/>
      <dgm:t>
        <a:bodyPr/>
        <a:lstStyle/>
        <a:p>
          <a:endParaRPr lang="zh-CN" altLang="en-US"/>
        </a:p>
      </dgm:t>
    </dgm:pt>
    <dgm:pt modelId="{2B6FC41F-E726-40B3-A10C-150A56ABC597}">
      <dgm:prSet phldrT="[文本]" custT="1"/>
      <dgm:spPr/>
      <dgm:t>
        <a:bodyPr/>
        <a:lstStyle/>
        <a:p>
          <a:r>
            <a:rPr lang="en-US" altLang="zh-CN" sz="1800">
              <a:latin typeface="Times New Roman" panose="02020603050405020304" pitchFamily="18" charset="0"/>
              <a:cs typeface="Times New Roman" panose="02020603050405020304" pitchFamily="18" charset="0"/>
            </a:rPr>
            <a:t>clf.predict(xtest)</a:t>
          </a:r>
          <a:endParaRPr lang="zh-CN" altLang="en-US" sz="1800">
            <a:latin typeface="Times New Roman" panose="02020603050405020304" pitchFamily="18" charset="0"/>
            <a:cs typeface="Times New Roman" panose="02020603050405020304" pitchFamily="18" charset="0"/>
          </a:endParaRPr>
        </a:p>
      </dgm:t>
    </dgm:pt>
    <dgm:pt modelId="{B1B62973-53AA-4B96-9CCC-4B238974BCDB}" type="parTrans" cxnId="{224A6650-6300-4BA7-9848-A43FEEA07170}">
      <dgm:prSet/>
      <dgm:spPr/>
      <dgm:t>
        <a:bodyPr/>
        <a:lstStyle/>
        <a:p>
          <a:endParaRPr lang="zh-CN" altLang="en-US"/>
        </a:p>
      </dgm:t>
    </dgm:pt>
    <dgm:pt modelId="{D2FECBAA-487E-4EF2-B0D9-48165CADC000}" type="sibTrans" cxnId="{224A6650-6300-4BA7-9848-A43FEEA07170}">
      <dgm:prSet/>
      <dgm:spPr/>
      <dgm:t>
        <a:bodyPr/>
        <a:lstStyle/>
        <a:p>
          <a:endParaRPr lang="zh-CN" altLang="en-US"/>
        </a:p>
      </dgm:t>
    </dgm:pt>
    <dgm:pt modelId="{41F61C61-8ABD-419C-8F54-A128DD62049B}">
      <dgm:prSet/>
      <dgm:spPr/>
      <dgm:t>
        <a:bodyPr/>
        <a:lstStyle/>
        <a:p>
          <a:r>
            <a:rPr lang="zh-CN" altLang="en-US"/>
            <a:t>模型选择</a:t>
          </a:r>
        </a:p>
      </dgm:t>
    </dgm:pt>
    <dgm:pt modelId="{18C27881-DE06-4270-8663-B850DA4FDC40}" type="parTrans" cxnId="{6911A303-CCD0-4603-A007-F34D70A87F32}">
      <dgm:prSet/>
      <dgm:spPr/>
      <dgm:t>
        <a:bodyPr/>
        <a:lstStyle/>
        <a:p>
          <a:endParaRPr lang="zh-CN" altLang="en-US"/>
        </a:p>
      </dgm:t>
    </dgm:pt>
    <dgm:pt modelId="{98BC0D23-F323-4768-B0DE-911340DC463E}" type="sibTrans" cxnId="{6911A303-CCD0-4603-A007-F34D70A87F32}">
      <dgm:prSet/>
      <dgm:spPr/>
      <dgm:t>
        <a:bodyPr/>
        <a:lstStyle/>
        <a:p>
          <a:endParaRPr lang="zh-CN" altLang="en-US"/>
        </a:p>
      </dgm:t>
    </dgm:pt>
    <dgm:pt modelId="{669A105F-9E90-43CA-867F-FCD7A8A333ED}">
      <dgm:prSet custT="1"/>
      <dgm:spPr/>
      <dgm:t>
        <a:bodyPr/>
        <a:lstStyle/>
        <a:p>
          <a:r>
            <a:rPr lang="zh-CN" altLang="en-US" sz="1800"/>
            <a:t>逻辑斯提回归</a:t>
          </a:r>
        </a:p>
      </dgm:t>
    </dgm:pt>
    <dgm:pt modelId="{6F326559-3FE0-4177-9D9D-EA0D41795858}" type="parTrans" cxnId="{066A1317-E102-483A-8EBD-14D1DBCDA09E}">
      <dgm:prSet/>
      <dgm:spPr/>
      <dgm:t>
        <a:bodyPr/>
        <a:lstStyle/>
        <a:p>
          <a:endParaRPr lang="zh-CN" altLang="en-US"/>
        </a:p>
      </dgm:t>
    </dgm:pt>
    <dgm:pt modelId="{F4D3D6FB-779C-4192-86D7-F6BB893CC964}" type="sibTrans" cxnId="{066A1317-E102-483A-8EBD-14D1DBCDA09E}">
      <dgm:prSet/>
      <dgm:spPr/>
      <dgm:t>
        <a:bodyPr/>
        <a:lstStyle/>
        <a:p>
          <a:endParaRPr lang="zh-CN" altLang="en-US"/>
        </a:p>
      </dgm:t>
    </dgm:pt>
    <dgm:pt modelId="{7B2A8C19-8AD5-414A-8CF7-AA468D8BB3F6}" type="pres">
      <dgm:prSet presAssocID="{7E19D681-F68F-4584-B636-92AE57568095}" presName="linearFlow" presStyleCnt="0">
        <dgm:presLayoutVars>
          <dgm:dir/>
          <dgm:animLvl val="lvl"/>
          <dgm:resizeHandles val="exact"/>
        </dgm:presLayoutVars>
      </dgm:prSet>
      <dgm:spPr/>
      <dgm:t>
        <a:bodyPr/>
        <a:lstStyle/>
        <a:p>
          <a:endParaRPr lang="zh-CN" altLang="en-US"/>
        </a:p>
      </dgm:t>
    </dgm:pt>
    <dgm:pt modelId="{0AEF0942-FF72-4A12-A69B-A646612661A7}" type="pres">
      <dgm:prSet presAssocID="{41F61C61-8ABD-419C-8F54-A128DD62049B}" presName="composite" presStyleCnt="0"/>
      <dgm:spPr/>
    </dgm:pt>
    <dgm:pt modelId="{68C374F4-0E4F-42D6-9432-CEB25C78FB83}" type="pres">
      <dgm:prSet presAssocID="{41F61C61-8ABD-419C-8F54-A128DD62049B}" presName="parentText" presStyleLbl="alignNode1" presStyleIdx="0" presStyleCnt="4">
        <dgm:presLayoutVars>
          <dgm:chMax val="1"/>
          <dgm:bulletEnabled val="1"/>
        </dgm:presLayoutVars>
      </dgm:prSet>
      <dgm:spPr/>
      <dgm:t>
        <a:bodyPr/>
        <a:lstStyle/>
        <a:p>
          <a:endParaRPr lang="zh-CN" altLang="en-US"/>
        </a:p>
      </dgm:t>
    </dgm:pt>
    <dgm:pt modelId="{94003F2F-07F1-4791-B7E9-ED69CBA3BA09}" type="pres">
      <dgm:prSet presAssocID="{41F61C61-8ABD-419C-8F54-A128DD62049B}" presName="descendantText" presStyleLbl="alignAcc1" presStyleIdx="0" presStyleCnt="4">
        <dgm:presLayoutVars>
          <dgm:bulletEnabled val="1"/>
        </dgm:presLayoutVars>
      </dgm:prSet>
      <dgm:spPr/>
      <dgm:t>
        <a:bodyPr/>
        <a:lstStyle/>
        <a:p>
          <a:endParaRPr lang="zh-CN" altLang="en-US"/>
        </a:p>
      </dgm:t>
    </dgm:pt>
    <dgm:pt modelId="{DD7C3846-410B-4590-B0FA-D578EA82DD0B}" type="pres">
      <dgm:prSet presAssocID="{98BC0D23-F323-4768-B0DE-911340DC463E}" presName="sp" presStyleCnt="0"/>
      <dgm:spPr/>
    </dgm:pt>
    <dgm:pt modelId="{D510699C-01DD-4B8C-82E8-E8F98B83D12F}" type="pres">
      <dgm:prSet presAssocID="{BE579D90-3A4E-4AB3-8362-A915C67AAA9D}" presName="composite" presStyleCnt="0"/>
      <dgm:spPr/>
    </dgm:pt>
    <dgm:pt modelId="{A07ACCB1-FE93-4E73-8B45-E9C73CDBD786}" type="pres">
      <dgm:prSet presAssocID="{BE579D90-3A4E-4AB3-8362-A915C67AAA9D}" presName="parentText" presStyleLbl="alignNode1" presStyleIdx="1" presStyleCnt="4">
        <dgm:presLayoutVars>
          <dgm:chMax val="1"/>
          <dgm:bulletEnabled val="1"/>
        </dgm:presLayoutVars>
      </dgm:prSet>
      <dgm:spPr/>
      <dgm:t>
        <a:bodyPr/>
        <a:lstStyle/>
        <a:p>
          <a:endParaRPr lang="zh-CN" altLang="en-US"/>
        </a:p>
      </dgm:t>
    </dgm:pt>
    <dgm:pt modelId="{B3C48943-DD44-4672-91E8-91AE00F20F17}" type="pres">
      <dgm:prSet presAssocID="{BE579D90-3A4E-4AB3-8362-A915C67AAA9D}" presName="descendantText" presStyleLbl="alignAcc1" presStyleIdx="1" presStyleCnt="4" custLinFactNeighborX="-13" custLinFactNeighborY="2216">
        <dgm:presLayoutVars>
          <dgm:bulletEnabled val="1"/>
        </dgm:presLayoutVars>
      </dgm:prSet>
      <dgm:spPr/>
      <dgm:t>
        <a:bodyPr/>
        <a:lstStyle/>
        <a:p>
          <a:endParaRPr lang="zh-CN" altLang="en-US"/>
        </a:p>
      </dgm:t>
    </dgm:pt>
    <dgm:pt modelId="{78252253-FC38-4496-A3AA-E97796E20406}" type="pres">
      <dgm:prSet presAssocID="{670C3550-110A-43CC-8DA6-0ECE540AF449}" presName="sp" presStyleCnt="0"/>
      <dgm:spPr/>
    </dgm:pt>
    <dgm:pt modelId="{4F73A080-AC24-4489-9C98-CC5F955C2279}" type="pres">
      <dgm:prSet presAssocID="{1E772138-0049-488A-B91B-6B1C3BF6E000}" presName="composite" presStyleCnt="0"/>
      <dgm:spPr/>
    </dgm:pt>
    <dgm:pt modelId="{33DB1634-899C-4473-BA92-EE9869DDB011}" type="pres">
      <dgm:prSet presAssocID="{1E772138-0049-488A-B91B-6B1C3BF6E000}" presName="parentText" presStyleLbl="alignNode1" presStyleIdx="2" presStyleCnt="4">
        <dgm:presLayoutVars>
          <dgm:chMax val="1"/>
          <dgm:bulletEnabled val="1"/>
        </dgm:presLayoutVars>
      </dgm:prSet>
      <dgm:spPr/>
      <dgm:t>
        <a:bodyPr/>
        <a:lstStyle/>
        <a:p>
          <a:endParaRPr lang="zh-CN" altLang="en-US"/>
        </a:p>
      </dgm:t>
    </dgm:pt>
    <dgm:pt modelId="{2A65289B-B695-422D-8825-5C6B42F2A06D}" type="pres">
      <dgm:prSet presAssocID="{1E772138-0049-488A-B91B-6B1C3BF6E000}" presName="descendantText" presStyleLbl="alignAcc1" presStyleIdx="2" presStyleCnt="4" custLinFactNeighborX="-6">
        <dgm:presLayoutVars>
          <dgm:bulletEnabled val="1"/>
        </dgm:presLayoutVars>
      </dgm:prSet>
      <dgm:spPr/>
      <dgm:t>
        <a:bodyPr/>
        <a:lstStyle/>
        <a:p>
          <a:endParaRPr lang="zh-CN" altLang="en-US"/>
        </a:p>
      </dgm:t>
    </dgm:pt>
    <dgm:pt modelId="{B6ED3782-586F-4452-BB56-A339AFCADD99}" type="pres">
      <dgm:prSet presAssocID="{73AB6AC3-D0C9-4C58-BA0B-FDFEE8D1D3E4}" presName="sp" presStyleCnt="0"/>
      <dgm:spPr/>
    </dgm:pt>
    <dgm:pt modelId="{5F4B241D-8CC6-412D-91A8-0CCF8C61DEEB}" type="pres">
      <dgm:prSet presAssocID="{38A026A7-ED06-4320-A075-479BF0CC6C1B}" presName="composite" presStyleCnt="0"/>
      <dgm:spPr/>
    </dgm:pt>
    <dgm:pt modelId="{9646CB2D-6373-40AB-83E9-4F96730F3C78}" type="pres">
      <dgm:prSet presAssocID="{38A026A7-ED06-4320-A075-479BF0CC6C1B}" presName="parentText" presStyleLbl="alignNode1" presStyleIdx="3" presStyleCnt="4">
        <dgm:presLayoutVars>
          <dgm:chMax val="1"/>
          <dgm:bulletEnabled val="1"/>
        </dgm:presLayoutVars>
      </dgm:prSet>
      <dgm:spPr/>
      <dgm:t>
        <a:bodyPr/>
        <a:lstStyle/>
        <a:p>
          <a:endParaRPr lang="zh-CN" altLang="en-US"/>
        </a:p>
      </dgm:t>
    </dgm:pt>
    <dgm:pt modelId="{2C4B2A28-71F2-40D0-AC6E-981AC0745262}" type="pres">
      <dgm:prSet presAssocID="{38A026A7-ED06-4320-A075-479BF0CC6C1B}" presName="descendantText" presStyleLbl="alignAcc1" presStyleIdx="3" presStyleCnt="4">
        <dgm:presLayoutVars>
          <dgm:bulletEnabled val="1"/>
        </dgm:presLayoutVars>
      </dgm:prSet>
      <dgm:spPr/>
      <dgm:t>
        <a:bodyPr/>
        <a:lstStyle/>
        <a:p>
          <a:endParaRPr lang="zh-CN" altLang="en-US"/>
        </a:p>
      </dgm:t>
    </dgm:pt>
  </dgm:ptLst>
  <dgm:cxnLst>
    <dgm:cxn modelId="{667A536F-3B41-43D2-9A96-D626B9FFF298}" type="presOf" srcId="{BE579D90-3A4E-4AB3-8362-A915C67AAA9D}" destId="{A07ACCB1-FE93-4E73-8B45-E9C73CDBD786}" srcOrd="0" destOrd="0" presId="urn:microsoft.com/office/officeart/2005/8/layout/chevron2"/>
    <dgm:cxn modelId="{7134DE4A-B737-41CA-ACE6-CD5ECCF15EEC}" type="presOf" srcId="{669A105F-9E90-43CA-867F-FCD7A8A333ED}" destId="{94003F2F-07F1-4791-B7E9-ED69CBA3BA09}" srcOrd="0" destOrd="0" presId="urn:microsoft.com/office/officeart/2005/8/layout/chevron2"/>
    <dgm:cxn modelId="{BEDD308D-8316-4FC6-99EE-32D8464DB212}" type="presOf" srcId="{38A026A7-ED06-4320-A075-479BF0CC6C1B}" destId="{9646CB2D-6373-40AB-83E9-4F96730F3C78}" srcOrd="0" destOrd="0" presId="urn:microsoft.com/office/officeart/2005/8/layout/chevron2"/>
    <dgm:cxn modelId="{3E343139-F71F-46D8-B318-BB55DF663B76}" type="presOf" srcId="{FF872AB0-4611-4796-88C1-43D0E3CA109E}" destId="{B3C48943-DD44-4672-91E8-91AE00F20F17}" srcOrd="0" destOrd="0" presId="urn:microsoft.com/office/officeart/2005/8/layout/chevron2"/>
    <dgm:cxn modelId="{14D7F5C1-4051-4C59-BA34-43D84B449CFA}" srcId="{7E19D681-F68F-4584-B636-92AE57568095}" destId="{BE579D90-3A4E-4AB3-8362-A915C67AAA9D}" srcOrd="1" destOrd="0" parTransId="{11729701-D69A-4DA1-9F28-D0388BAC1BDD}" sibTransId="{670C3550-110A-43CC-8DA6-0ECE540AF449}"/>
    <dgm:cxn modelId="{066A1317-E102-483A-8EBD-14D1DBCDA09E}" srcId="{41F61C61-8ABD-419C-8F54-A128DD62049B}" destId="{669A105F-9E90-43CA-867F-FCD7A8A333ED}" srcOrd="0" destOrd="0" parTransId="{6F326559-3FE0-4177-9D9D-EA0D41795858}" sibTransId="{F4D3D6FB-779C-4192-86D7-F6BB893CC964}"/>
    <dgm:cxn modelId="{B23AE9D7-342B-45D2-94B2-6018A780DD3D}" type="presOf" srcId="{1E772138-0049-488A-B91B-6B1C3BF6E000}" destId="{33DB1634-899C-4473-BA92-EE9869DDB011}" srcOrd="0" destOrd="0" presId="urn:microsoft.com/office/officeart/2005/8/layout/chevron2"/>
    <dgm:cxn modelId="{8A20A6AA-FE71-47DB-B268-EFD616C35EFA}" srcId="{7E19D681-F68F-4584-B636-92AE57568095}" destId="{1E772138-0049-488A-B91B-6B1C3BF6E000}" srcOrd="2" destOrd="0" parTransId="{A0280483-CB18-41F4-B35D-C94452FDFB1F}" sibTransId="{73AB6AC3-D0C9-4C58-BA0B-FDFEE8D1D3E4}"/>
    <dgm:cxn modelId="{6911A303-CCD0-4603-A007-F34D70A87F32}" srcId="{7E19D681-F68F-4584-B636-92AE57568095}" destId="{41F61C61-8ABD-419C-8F54-A128DD62049B}" srcOrd="0" destOrd="0" parTransId="{18C27881-DE06-4270-8663-B850DA4FDC40}" sibTransId="{98BC0D23-F323-4768-B0DE-911340DC463E}"/>
    <dgm:cxn modelId="{224A6650-6300-4BA7-9848-A43FEEA07170}" srcId="{38A026A7-ED06-4320-A075-479BF0CC6C1B}" destId="{2B6FC41F-E726-40B3-A10C-150A56ABC597}" srcOrd="0" destOrd="0" parTransId="{B1B62973-53AA-4B96-9CCC-4B238974BCDB}" sibTransId="{D2FECBAA-487E-4EF2-B0D9-48165CADC000}"/>
    <dgm:cxn modelId="{2AF36921-5DF5-4270-B82E-609F429A9241}" srcId="{BE579D90-3A4E-4AB3-8362-A915C67AAA9D}" destId="{FF872AB0-4611-4796-88C1-43D0E3CA109E}" srcOrd="0" destOrd="0" parTransId="{4D4891CA-42F9-4AB4-9E74-4D189E498F38}" sibTransId="{EA4E3D24-E3C8-471A-83BB-BAEF9700BD95}"/>
    <dgm:cxn modelId="{EE497E85-A9E6-45C4-85EC-470F50EACA99}" type="presOf" srcId="{0C6BAD01-EE6D-4637-A7EE-059F66A050AA}" destId="{2A65289B-B695-422D-8825-5C6B42F2A06D}" srcOrd="0" destOrd="0" presId="urn:microsoft.com/office/officeart/2005/8/layout/chevron2"/>
    <dgm:cxn modelId="{3BDDED5F-4FD9-4A61-9A07-1199D07BB1B8}" type="presOf" srcId="{41F61C61-8ABD-419C-8F54-A128DD62049B}" destId="{68C374F4-0E4F-42D6-9432-CEB25C78FB83}" srcOrd="0" destOrd="0" presId="urn:microsoft.com/office/officeart/2005/8/layout/chevron2"/>
    <dgm:cxn modelId="{7F0688E2-BDDA-402A-B6C7-DB7111423260}" srcId="{7E19D681-F68F-4584-B636-92AE57568095}" destId="{38A026A7-ED06-4320-A075-479BF0CC6C1B}" srcOrd="3" destOrd="0" parTransId="{6B46AD48-30F3-4ED7-9E2E-A792EAF7BC7C}" sibTransId="{C1D25885-D04B-4C1F-8B1E-070777EA0D88}"/>
    <dgm:cxn modelId="{8D741EF8-DB34-4637-8300-602229BC3E24}" srcId="{1E772138-0049-488A-B91B-6B1C3BF6E000}" destId="{0C6BAD01-EE6D-4637-A7EE-059F66A050AA}" srcOrd="0" destOrd="0" parTransId="{0FD5EFB5-8B6E-45B0-84F3-CA95967CE348}" sibTransId="{50FCE9D4-5812-47BA-B4EA-582EEB918775}"/>
    <dgm:cxn modelId="{B75E61A3-8652-46CB-B1D1-656579F196D0}" type="presOf" srcId="{2B6FC41F-E726-40B3-A10C-150A56ABC597}" destId="{2C4B2A28-71F2-40D0-AC6E-981AC0745262}" srcOrd="0" destOrd="0" presId="urn:microsoft.com/office/officeart/2005/8/layout/chevron2"/>
    <dgm:cxn modelId="{F0707BA9-E2E4-48EB-971F-1B67C536AD66}" type="presOf" srcId="{7E19D681-F68F-4584-B636-92AE57568095}" destId="{7B2A8C19-8AD5-414A-8CF7-AA468D8BB3F6}" srcOrd="0" destOrd="0" presId="urn:microsoft.com/office/officeart/2005/8/layout/chevron2"/>
    <dgm:cxn modelId="{28B76BF4-EAF6-49C3-B3B3-24D8183E8C74}" type="presParOf" srcId="{7B2A8C19-8AD5-414A-8CF7-AA468D8BB3F6}" destId="{0AEF0942-FF72-4A12-A69B-A646612661A7}" srcOrd="0" destOrd="0" presId="urn:microsoft.com/office/officeart/2005/8/layout/chevron2"/>
    <dgm:cxn modelId="{3F19339B-3C18-42FD-8AB7-A46F9865D04A}" type="presParOf" srcId="{0AEF0942-FF72-4A12-A69B-A646612661A7}" destId="{68C374F4-0E4F-42D6-9432-CEB25C78FB83}" srcOrd="0" destOrd="0" presId="urn:microsoft.com/office/officeart/2005/8/layout/chevron2"/>
    <dgm:cxn modelId="{FB0C0049-58C2-4D6C-8A21-B1F66E39039B}" type="presParOf" srcId="{0AEF0942-FF72-4A12-A69B-A646612661A7}" destId="{94003F2F-07F1-4791-B7E9-ED69CBA3BA09}" srcOrd="1" destOrd="0" presId="urn:microsoft.com/office/officeart/2005/8/layout/chevron2"/>
    <dgm:cxn modelId="{571B9B61-CC5E-479F-9FC1-ABD844A6F431}" type="presParOf" srcId="{7B2A8C19-8AD5-414A-8CF7-AA468D8BB3F6}" destId="{DD7C3846-410B-4590-B0FA-D578EA82DD0B}" srcOrd="1" destOrd="0" presId="urn:microsoft.com/office/officeart/2005/8/layout/chevron2"/>
    <dgm:cxn modelId="{C1B64586-A196-4E0F-9771-AA963DFE7AE7}" type="presParOf" srcId="{7B2A8C19-8AD5-414A-8CF7-AA468D8BB3F6}" destId="{D510699C-01DD-4B8C-82E8-E8F98B83D12F}" srcOrd="2" destOrd="0" presId="urn:microsoft.com/office/officeart/2005/8/layout/chevron2"/>
    <dgm:cxn modelId="{130E8E00-926D-42EA-AC4A-A621AB7B62E4}" type="presParOf" srcId="{D510699C-01DD-4B8C-82E8-E8F98B83D12F}" destId="{A07ACCB1-FE93-4E73-8B45-E9C73CDBD786}" srcOrd="0" destOrd="0" presId="urn:microsoft.com/office/officeart/2005/8/layout/chevron2"/>
    <dgm:cxn modelId="{7191F79B-72AB-43E4-BAB1-D8B71BD70795}" type="presParOf" srcId="{D510699C-01DD-4B8C-82E8-E8F98B83D12F}" destId="{B3C48943-DD44-4672-91E8-91AE00F20F17}" srcOrd="1" destOrd="0" presId="urn:microsoft.com/office/officeart/2005/8/layout/chevron2"/>
    <dgm:cxn modelId="{1122E8B4-188F-432C-ABDE-158A73C90F9D}" type="presParOf" srcId="{7B2A8C19-8AD5-414A-8CF7-AA468D8BB3F6}" destId="{78252253-FC38-4496-A3AA-E97796E20406}" srcOrd="3" destOrd="0" presId="urn:microsoft.com/office/officeart/2005/8/layout/chevron2"/>
    <dgm:cxn modelId="{42C259EC-F441-4C80-8026-2D1FAA1E3BA1}" type="presParOf" srcId="{7B2A8C19-8AD5-414A-8CF7-AA468D8BB3F6}" destId="{4F73A080-AC24-4489-9C98-CC5F955C2279}" srcOrd="4" destOrd="0" presId="urn:microsoft.com/office/officeart/2005/8/layout/chevron2"/>
    <dgm:cxn modelId="{6BE4CCD9-EE71-44AB-A280-E05E8CD750D1}" type="presParOf" srcId="{4F73A080-AC24-4489-9C98-CC5F955C2279}" destId="{33DB1634-899C-4473-BA92-EE9869DDB011}" srcOrd="0" destOrd="0" presId="urn:microsoft.com/office/officeart/2005/8/layout/chevron2"/>
    <dgm:cxn modelId="{659257CC-EFC6-4DA5-9996-1976F6CCA7A9}" type="presParOf" srcId="{4F73A080-AC24-4489-9C98-CC5F955C2279}" destId="{2A65289B-B695-422D-8825-5C6B42F2A06D}" srcOrd="1" destOrd="0" presId="urn:microsoft.com/office/officeart/2005/8/layout/chevron2"/>
    <dgm:cxn modelId="{AE5DDD6B-F938-4588-83A8-24CC9A2BAAD3}" type="presParOf" srcId="{7B2A8C19-8AD5-414A-8CF7-AA468D8BB3F6}" destId="{B6ED3782-586F-4452-BB56-A339AFCADD99}" srcOrd="5" destOrd="0" presId="urn:microsoft.com/office/officeart/2005/8/layout/chevron2"/>
    <dgm:cxn modelId="{51C4482F-B9A6-4B47-9BA5-396E81B9C3E9}" type="presParOf" srcId="{7B2A8C19-8AD5-414A-8CF7-AA468D8BB3F6}" destId="{5F4B241D-8CC6-412D-91A8-0CCF8C61DEEB}" srcOrd="6" destOrd="0" presId="urn:microsoft.com/office/officeart/2005/8/layout/chevron2"/>
    <dgm:cxn modelId="{00EF9A62-9309-4FB0-9D1E-93638519087B}" type="presParOf" srcId="{5F4B241D-8CC6-412D-91A8-0CCF8C61DEEB}" destId="{9646CB2D-6373-40AB-83E9-4F96730F3C78}" srcOrd="0" destOrd="0" presId="urn:microsoft.com/office/officeart/2005/8/layout/chevron2"/>
    <dgm:cxn modelId="{A0641682-44B1-4307-8D82-997FC4A13075}" type="presParOf" srcId="{5F4B241D-8CC6-412D-91A8-0CCF8C61DEEB}" destId="{2C4B2A28-71F2-40D0-AC6E-981AC074526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CEEBDA6D-DC69-4DCE-BAF7-6763517D3376}" type="datetimeFigureOut">
              <a:rPr lang="en-US" altLang="zh-CN"/>
              <a:t>8/23/2016</a:t>
            </a:fld>
            <a:endParaRPr lang="zh-CN"/>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B2977E94-A6AB-4E02-8E43-E89F9CF4757F}" type="slidenum">
              <a:rPr lang="zh-CN"/>
              <a:t>‹#›</a:t>
            </a:fld>
            <a:endParaRPr lang="zh-CN"/>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237F6C43-988E-4257-9A1C-C162EF036D58}" type="datetimeFigureOut">
              <a:rPr lang="zh-CN" altLang="en-US"/>
              <a:t>2016/8/23</a:t>
            </a:fld>
            <a:endParaRPr lang="zh-CN"/>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DED491D0-8E1B-49C7-849B-A28568D94497}" type="slidenum">
              <a:rPr/>
              <a:t>‹#›</a:t>
            </a:fld>
            <a:endParaRPr lang="zh-CN"/>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10" name="矩形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2" name="标题 1"/>
          <p:cNvSpPr>
            <a:spLocks noGrp="1"/>
          </p:cNvSpPr>
          <p:nvPr>
            <p:ph type="ctrTitle"/>
          </p:nvPr>
        </p:nvSpPr>
        <p:spPr bwMode="black">
          <a:xfrm>
            <a:off x="3175199" y="1943842"/>
            <a:ext cx="8500062" cy="2387600"/>
          </a:xfrm>
        </p:spPr>
        <p:txBody>
          <a:bodyPr anchor="b"/>
          <a:lstStyle>
            <a:lvl1pPr algn="l" latinLnBrk="0">
              <a:lnSpc>
                <a:spcPct val="90000"/>
              </a:lnSpc>
              <a:defRPr lang="zh-CN" sz="6000" b="1">
                <a:solidFill>
                  <a:schemeClr val="tx1"/>
                </a:solidFill>
              </a:defRPr>
            </a:lvl1pPr>
          </a:lstStyle>
          <a:p>
            <a:r>
              <a:rPr lang="zh-CN" altLang="en-US"/>
              <a:t>单击此处编辑母版标题样式</a:t>
            </a:r>
            <a:endParaRPr lang="zh-CN"/>
          </a:p>
        </p:txBody>
      </p:sp>
      <p:sp>
        <p:nvSpPr>
          <p:cNvPr id="3" name="副标题 2"/>
          <p:cNvSpPr>
            <a:spLocks noGrp="1"/>
          </p:cNvSpPr>
          <p:nvPr>
            <p:ph type="subTitle" idx="1"/>
          </p:nvPr>
        </p:nvSpPr>
        <p:spPr>
          <a:xfrm>
            <a:off x="3175199" y="4538659"/>
            <a:ext cx="8500062" cy="865321"/>
          </a:xfrm>
        </p:spPr>
        <p:txBody>
          <a:bodyPr/>
          <a:lstStyle>
            <a:lvl1pPr marL="0" indent="0" algn="l" latinLnBrk="0">
              <a:spcBef>
                <a:spcPts val="0"/>
              </a:spcBef>
              <a:buNone/>
              <a:defRPr lang="zh-CN" sz="24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a:t>单击以编辑母版副标题样式</a:t>
            </a:r>
            <a:endParaRPr lang="zh-CN"/>
          </a:p>
        </p:txBody>
      </p:sp>
      <p:sp>
        <p:nvSpPr>
          <p:cNvPr id="11" name="日期占位符 10"/>
          <p:cNvSpPr>
            <a:spLocks noGrp="1"/>
          </p:cNvSpPr>
          <p:nvPr>
            <p:ph type="dt" sz="half" idx="10"/>
          </p:nvPr>
        </p:nvSpPr>
        <p:spPr/>
        <p:txBody>
          <a:bodyPr/>
          <a:lstStyle/>
          <a:p>
            <a:fld id="{2CCFE9AC-F15C-4FA0-A6F1-298829FA691D}" type="datetimeFigureOut">
              <a:rPr lang="zh-CN" altLang="en-US"/>
              <a:t>2016/8/23</a:t>
            </a:fld>
            <a:endParaRPr lang="zh-CN"/>
          </a:p>
        </p:txBody>
      </p:sp>
      <p:sp>
        <p:nvSpPr>
          <p:cNvPr id="12" name="页脚占位符 11"/>
          <p:cNvSpPr>
            <a:spLocks noGrp="1"/>
          </p:cNvSpPr>
          <p:nvPr>
            <p:ph type="ftr" sz="quarter" idx="11"/>
          </p:nvPr>
        </p:nvSpPr>
        <p:spPr/>
        <p:txBody>
          <a:bodyPr/>
          <a:lstStyle/>
          <a:p>
            <a:endParaRPr lang="zh-CN"/>
          </a:p>
        </p:txBody>
      </p:sp>
      <p:sp>
        <p:nvSpPr>
          <p:cNvPr id="13" name="幻灯片编号占位符 12"/>
          <p:cNvSpPr>
            <a:spLocks noGrp="1"/>
          </p:cNvSpPr>
          <p:nvPr>
            <p:ph type="sldNum" sz="quarter" idx="12"/>
          </p:nvPr>
        </p:nvSpPr>
        <p:spPr/>
        <p:txBody>
          <a:bodyPr/>
          <a:lstStyle/>
          <a:p>
            <a:fld id="{BD266BE7-899D-4075-917F-DBDE33B6B692}" type="slidenum">
              <a:rPr/>
              <a:t>‹#›</a:t>
            </a:fld>
            <a:endParaRPr lang="zh-CN"/>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2CCFE9AC-F15C-4FA0-A6F1-298829FA691D}" type="datetimeFigureOut">
              <a:rPr lang="zh-CN" altLang="en-US"/>
              <a:t>2016/8/23</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BD266BE7-899D-4075-917F-DBDE33B6B692}" type="slidenum">
              <a:rPr/>
              <a:t>‹#›</a:t>
            </a:fld>
            <a:endParaRPr lang="zh-CN"/>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378199" y="462249"/>
            <a:ext cx="9693088" cy="571471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a:xfrm>
            <a:off x="378199" y="6356350"/>
            <a:ext cx="1971947" cy="365125"/>
          </a:xfrm>
        </p:spPr>
        <p:txBody>
          <a:bodyPr/>
          <a:lstStyle/>
          <a:p>
            <a:fld id="{2CCFE9AC-F15C-4FA0-A6F1-298829FA691D}" type="datetimeFigureOut">
              <a:rPr lang="zh-CN" altLang="en-US"/>
              <a:t>2016/8/23</a:t>
            </a:fld>
            <a:endParaRPr lang="zh-CN"/>
          </a:p>
        </p:txBody>
      </p:sp>
      <p:sp>
        <p:nvSpPr>
          <p:cNvPr id="5" name="页脚占位符 4"/>
          <p:cNvSpPr>
            <a:spLocks noGrp="1"/>
          </p:cNvSpPr>
          <p:nvPr>
            <p:ph type="ftr" sz="quarter" idx="11"/>
          </p:nvPr>
        </p:nvSpPr>
        <p:spPr>
          <a:xfrm>
            <a:off x="2382374" y="6356350"/>
            <a:ext cx="5687786" cy="365125"/>
          </a:xfrm>
        </p:spPr>
        <p:txBody>
          <a:bodyPr/>
          <a:lstStyle/>
          <a:p>
            <a:endParaRPr 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10" name="矩形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2" name="竖排标题 1"/>
          <p:cNvSpPr>
            <a:spLocks noGrp="1"/>
          </p:cNvSpPr>
          <p:nvPr>
            <p:ph type="title" orient="vert"/>
          </p:nvPr>
        </p:nvSpPr>
        <p:spPr>
          <a:xfrm>
            <a:off x="10266348" y="462249"/>
            <a:ext cx="1370886" cy="5714714"/>
          </a:xfrm>
        </p:spPr>
        <p:txBody>
          <a:bodyPr vert="eaVert"/>
          <a:lstStyle/>
          <a:p>
            <a:r>
              <a:rPr lang="zh-CN" altLang="en-US"/>
              <a:t>单击此处编辑母版标题样式</a:t>
            </a:r>
            <a:endParaRPr lang="zh-CN"/>
          </a:p>
        </p:txBody>
      </p:sp>
      <p:sp>
        <p:nvSpPr>
          <p:cNvPr id="6" name="幻灯片编号占位符 5"/>
          <p:cNvSpPr>
            <a:spLocks noGrp="1"/>
          </p:cNvSpPr>
          <p:nvPr>
            <p:ph type="sldNum" sz="quarter" idx="12"/>
          </p:nvPr>
        </p:nvSpPr>
        <p:spPr>
          <a:xfrm>
            <a:off x="8102389" y="6356350"/>
            <a:ext cx="1968898" cy="365125"/>
          </a:xfrm>
        </p:spPr>
        <p:txBody>
          <a:bodyPr/>
          <a:lstStyle/>
          <a:p>
            <a:fld id="{BD266BE7-899D-4075-917F-DBDE33B6B692}" type="slidenum">
              <a:rPr/>
              <a:t>‹#›</a:t>
            </a:fld>
            <a:endParaRPr lang="zh-CN"/>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2CCFE9AC-F15C-4FA0-A6F1-298829FA691D}" type="datetimeFigureOut">
              <a:rPr lang="zh-CN" altLang="en-US"/>
              <a:t>2016/8/23</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BD266BE7-899D-4075-917F-DBDE33B6B692}" type="slidenum">
              <a:rPr/>
              <a:t>‹#›</a:t>
            </a:fld>
            <a:endParaRPr lang="zh-CN"/>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9" name="矩形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2" name="标题 1"/>
          <p:cNvSpPr>
            <a:spLocks noGrp="1"/>
          </p:cNvSpPr>
          <p:nvPr>
            <p:ph type="title"/>
          </p:nvPr>
        </p:nvSpPr>
        <p:spPr bwMode="black">
          <a:xfrm>
            <a:off x="3838015" y="658346"/>
            <a:ext cx="6597464" cy="3664417"/>
          </a:xfrm>
        </p:spPr>
        <p:txBody>
          <a:bodyPr anchor="b">
            <a:normAutofit/>
          </a:bodyPr>
          <a:lstStyle>
            <a:lvl1pPr latinLnBrk="0">
              <a:lnSpc>
                <a:spcPct val="90000"/>
              </a:lnSpc>
              <a:defRPr lang="zh-CN" sz="5000" b="1">
                <a:solidFill>
                  <a:schemeClr val="tx1"/>
                </a:solidFill>
              </a:defRPr>
            </a:lvl1pPr>
          </a:lstStyle>
          <a:p>
            <a:r>
              <a:rPr lang="zh-CN" altLang="en-US"/>
              <a:t>单击此处编辑母版标题样式</a:t>
            </a:r>
            <a:endParaRPr lang="zh-CN"/>
          </a:p>
        </p:txBody>
      </p:sp>
      <p:sp>
        <p:nvSpPr>
          <p:cNvPr id="3" name="文本占位符 2"/>
          <p:cNvSpPr>
            <a:spLocks noGrp="1"/>
          </p:cNvSpPr>
          <p:nvPr>
            <p:ph type="body" idx="1"/>
          </p:nvPr>
        </p:nvSpPr>
        <p:spPr>
          <a:xfrm>
            <a:off x="3838014" y="4589463"/>
            <a:ext cx="6597465" cy="1500187"/>
          </a:xfrm>
        </p:spPr>
        <p:txBody>
          <a:bodyPr/>
          <a:lstStyle>
            <a:lvl1pPr marL="0" indent="0" latinLnBrk="0">
              <a:spcBef>
                <a:spcPts val="0"/>
              </a:spcBef>
              <a:buNone/>
              <a:defRPr lang="zh-CN" sz="2400">
                <a:solidFill>
                  <a:schemeClr val="tx1"/>
                </a:solidFill>
              </a:defRPr>
            </a:lvl1pPr>
            <a:lvl2pPr marL="457200" indent="0" latinLnBrk="0">
              <a:buNone/>
              <a:defRPr lang="zh-CN" sz="2000">
                <a:solidFill>
                  <a:schemeClr val="tx1">
                    <a:tint val="75000"/>
                  </a:schemeClr>
                </a:solidFill>
              </a:defRPr>
            </a:lvl2pPr>
            <a:lvl3pPr marL="914400" indent="0" latinLnBrk="0">
              <a:buNone/>
              <a:defRPr lang="zh-CN" sz="1800">
                <a:solidFill>
                  <a:schemeClr val="tx1">
                    <a:tint val="75000"/>
                  </a:schemeClr>
                </a:solidFill>
              </a:defRPr>
            </a:lvl3pPr>
            <a:lvl4pPr marL="1371600" indent="0" latinLnBrk="0">
              <a:buNone/>
              <a:defRPr lang="zh-CN" sz="1600">
                <a:solidFill>
                  <a:schemeClr val="tx1">
                    <a:tint val="75000"/>
                  </a:schemeClr>
                </a:solidFill>
              </a:defRPr>
            </a:lvl4pPr>
            <a:lvl5pPr marL="1828800" indent="0" latinLnBrk="0">
              <a:buNone/>
              <a:defRPr lang="zh-CN" sz="1600">
                <a:solidFill>
                  <a:schemeClr val="tx1">
                    <a:tint val="75000"/>
                  </a:schemeClr>
                </a:solidFill>
              </a:defRPr>
            </a:lvl5pPr>
            <a:lvl6pPr marL="2286000" indent="0" latinLnBrk="0">
              <a:buNone/>
              <a:defRPr lang="zh-CN" sz="1600">
                <a:solidFill>
                  <a:schemeClr val="tx1">
                    <a:tint val="75000"/>
                  </a:schemeClr>
                </a:solidFill>
              </a:defRPr>
            </a:lvl6pPr>
            <a:lvl7pPr marL="2743200" indent="0" latinLnBrk="0">
              <a:buNone/>
              <a:defRPr lang="zh-CN" sz="1600">
                <a:solidFill>
                  <a:schemeClr val="tx1">
                    <a:tint val="75000"/>
                  </a:schemeClr>
                </a:solidFill>
              </a:defRPr>
            </a:lvl7pPr>
            <a:lvl8pPr marL="3200400" indent="0" latinLnBrk="0">
              <a:buNone/>
              <a:defRPr lang="zh-CN" sz="1600">
                <a:solidFill>
                  <a:schemeClr val="tx1">
                    <a:tint val="75000"/>
                  </a:schemeClr>
                </a:solidFill>
              </a:defRPr>
            </a:lvl8pPr>
            <a:lvl9pPr marL="3657600" indent="0" latinLnBrk="0">
              <a:buNone/>
              <a:defRPr lang="zh-CN"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CCFE9AC-F15C-4FA0-A6F1-298829FA691D}" type="datetimeFigureOut">
              <a:rPr lang="zh-CN" altLang="en-US"/>
              <a:t>2016/8/23</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BD266BE7-899D-4075-917F-DBDE33B6B692}" type="slidenum">
              <a:rPr/>
              <a:t>‹#›</a:t>
            </a:fld>
            <a:endParaRPr lang="zh-CN"/>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sz="half" idx="1"/>
          </p:nvPr>
        </p:nvSpPr>
        <p:spPr>
          <a:xfrm>
            <a:off x="1280160" y="2194560"/>
            <a:ext cx="4489704" cy="398678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内容占位符 3"/>
          <p:cNvSpPr>
            <a:spLocks noGrp="1"/>
          </p:cNvSpPr>
          <p:nvPr>
            <p:ph sz="half" idx="2"/>
          </p:nvPr>
        </p:nvSpPr>
        <p:spPr>
          <a:xfrm>
            <a:off x="6415368" y="2194560"/>
            <a:ext cx="4493424" cy="398678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5" name="日期占位符 4"/>
          <p:cNvSpPr>
            <a:spLocks noGrp="1"/>
          </p:cNvSpPr>
          <p:nvPr>
            <p:ph type="dt" sz="half" idx="10"/>
          </p:nvPr>
        </p:nvSpPr>
        <p:spPr/>
        <p:txBody>
          <a:bodyPr/>
          <a:lstStyle/>
          <a:p>
            <a:fld id="{2CCFE9AC-F15C-4FA0-A6F1-298829FA691D}" type="datetimeFigureOut">
              <a:rPr lang="zh-CN" altLang="en-US"/>
              <a:t>2016/8/23</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BD266BE7-899D-4075-917F-DBDE33B6B692}" type="slidenum">
              <a:rPr/>
              <a:t>‹#›</a:t>
            </a:fld>
            <a:endParaRPr lang="zh-CN"/>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文本占位符 2"/>
          <p:cNvSpPr>
            <a:spLocks noGrp="1"/>
          </p:cNvSpPr>
          <p:nvPr>
            <p:ph type="body" idx="1"/>
          </p:nvPr>
        </p:nvSpPr>
        <p:spPr>
          <a:xfrm>
            <a:off x="1280160" y="1828456"/>
            <a:ext cx="4489704" cy="830695"/>
          </a:xfrm>
        </p:spPr>
        <p:txBody>
          <a:bodyPr anchor="b"/>
          <a:lstStyle>
            <a:lvl1pPr marL="0" indent="0" latinLnBrk="0">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4" name="内容占位符 3"/>
          <p:cNvSpPr>
            <a:spLocks noGrp="1"/>
          </p:cNvSpPr>
          <p:nvPr>
            <p:ph sz="half" idx="2"/>
          </p:nvPr>
        </p:nvSpPr>
        <p:spPr>
          <a:xfrm>
            <a:off x="1280160" y="2743194"/>
            <a:ext cx="4489704" cy="343376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5" name="文本占位符 4"/>
          <p:cNvSpPr>
            <a:spLocks noGrp="1"/>
          </p:cNvSpPr>
          <p:nvPr>
            <p:ph type="body" sz="quarter" idx="3"/>
          </p:nvPr>
        </p:nvSpPr>
        <p:spPr>
          <a:xfrm>
            <a:off x="6419088" y="1828456"/>
            <a:ext cx="4489704" cy="830695"/>
          </a:xfrm>
        </p:spPr>
        <p:txBody>
          <a:bodyPr anchor="b"/>
          <a:lstStyle>
            <a:lvl1pPr marL="0" indent="0" latinLnBrk="0">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6" name="内容占位符 5"/>
          <p:cNvSpPr>
            <a:spLocks noGrp="1"/>
          </p:cNvSpPr>
          <p:nvPr>
            <p:ph sz="quarter" idx="4"/>
          </p:nvPr>
        </p:nvSpPr>
        <p:spPr>
          <a:xfrm>
            <a:off x="6419088" y="2743194"/>
            <a:ext cx="4489704" cy="343376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7" name="日期占位符 6"/>
          <p:cNvSpPr>
            <a:spLocks noGrp="1"/>
          </p:cNvSpPr>
          <p:nvPr>
            <p:ph type="dt" sz="half" idx="10"/>
          </p:nvPr>
        </p:nvSpPr>
        <p:spPr/>
        <p:txBody>
          <a:bodyPr/>
          <a:lstStyle/>
          <a:p>
            <a:fld id="{2CCFE9AC-F15C-4FA0-A6F1-298829FA691D}" type="datetimeFigureOut">
              <a:rPr lang="zh-CN" altLang="en-US"/>
              <a:t>2016/8/23</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BD266BE7-899D-4075-917F-DBDE33B6B692}" type="slidenum">
              <a:rPr/>
              <a:t>‹#›</a:t>
            </a:fld>
            <a:endParaRPr lang="zh-CN"/>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日期占位符 2"/>
          <p:cNvSpPr>
            <a:spLocks noGrp="1"/>
          </p:cNvSpPr>
          <p:nvPr>
            <p:ph type="dt" sz="half" idx="10"/>
          </p:nvPr>
        </p:nvSpPr>
        <p:spPr/>
        <p:txBody>
          <a:bodyPr/>
          <a:lstStyle/>
          <a:p>
            <a:fld id="{2CCFE9AC-F15C-4FA0-A6F1-298829FA691D}" type="datetimeFigureOut">
              <a:rPr lang="zh-CN" altLang="en-US"/>
              <a:t>2016/8/23</a:t>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BD266BE7-899D-4075-917F-DBDE33B6B692}" type="slidenum">
              <a:rPr/>
              <a:t>‹#›</a:t>
            </a:fld>
            <a:endParaRPr lang="zh-CN"/>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CFE9AC-F15C-4FA0-A6F1-298829FA691D}" type="datetimeFigureOut">
              <a:rPr lang="zh-CN" altLang="en-US"/>
              <a:t>2016/8/23</a:t>
            </a:fld>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BD266BE7-899D-4075-917F-DBDE33B6B692}" type="slidenum">
              <a:rPr/>
              <a:t>‹#›</a:t>
            </a:fld>
            <a:endParaRPr lang="zh-CN"/>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rmAutofit/>
          </a:bodyPr>
          <a:lstStyle>
            <a:lvl1pPr latinLnBrk="0">
              <a:defRPr lang="zh-CN" sz="3000"/>
            </a:lvl1pPr>
          </a:lstStyle>
          <a:p>
            <a:r>
              <a:rPr lang="zh-CN" altLang="en-US"/>
              <a:t>单击此处编辑母版标题样式</a:t>
            </a:r>
            <a:endParaRPr lang="zh-CN"/>
          </a:p>
        </p:txBody>
      </p:sp>
      <p:sp>
        <p:nvSpPr>
          <p:cNvPr id="3" name="内容占位符 2"/>
          <p:cNvSpPr>
            <a:spLocks noGrp="1"/>
          </p:cNvSpPr>
          <p:nvPr>
            <p:ph idx="1"/>
          </p:nvPr>
        </p:nvSpPr>
        <p:spPr>
          <a:xfrm>
            <a:off x="5518896" y="2465294"/>
            <a:ext cx="5389895" cy="4392706"/>
          </a:xfrm>
        </p:spPr>
        <p:txBody>
          <a:bodyPr>
            <a:normAutofit/>
          </a:bodyPr>
          <a:lstStyle>
            <a:lvl1pPr latinLnBrk="0">
              <a:defRPr lang="zh-CN" sz="2200"/>
            </a:lvl1pPr>
            <a:lvl2pPr latinLnBrk="0">
              <a:defRPr lang="zh-CN" sz="2000"/>
            </a:lvl2pPr>
            <a:lvl3pPr latinLnBrk="0">
              <a:defRPr lang="zh-CN" sz="1800"/>
            </a:lvl3pPr>
            <a:lvl4pPr latinLnBrk="0">
              <a:defRPr lang="zh-CN" sz="1600"/>
            </a:lvl4pPr>
            <a:lvl5pPr latinLnBrk="0">
              <a:defRPr lang="zh-CN" sz="16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文本占位符 3"/>
          <p:cNvSpPr>
            <a:spLocks noGrp="1"/>
          </p:cNvSpPr>
          <p:nvPr>
            <p:ph type="body" sz="half" idx="2"/>
          </p:nvPr>
        </p:nvSpPr>
        <p:spPr>
          <a:xfrm>
            <a:off x="1291818" y="2465294"/>
            <a:ext cx="3834874" cy="3711669"/>
          </a:xfrm>
        </p:spPr>
        <p:txBody>
          <a:bodyPr>
            <a:normAutofit/>
          </a:bodyPr>
          <a:lstStyle>
            <a:lvl1pPr marL="0" indent="0" latinLnBrk="0">
              <a:spcBef>
                <a:spcPts val="1500"/>
              </a:spcBef>
              <a:buNone/>
              <a:defRPr lang="zh-CN" sz="22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CCFE9AC-F15C-4FA0-A6F1-298829FA691D}" type="datetimeFigureOut">
              <a:rPr lang="zh-CN" altLang="en-US"/>
              <a:t>2016/8/23</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BD266BE7-899D-4075-917F-DBDE33B6B692}" type="slidenum">
              <a:rPr/>
              <a:t>‹#›</a:t>
            </a:fld>
            <a:endParaRPr lang="zh-CN"/>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rmAutofit/>
          </a:bodyPr>
          <a:lstStyle>
            <a:lvl1pPr latinLnBrk="0">
              <a:defRPr lang="zh-CN" sz="3000"/>
            </a:lvl1pPr>
          </a:lstStyle>
          <a:p>
            <a:r>
              <a:rPr lang="zh-CN" altLang="en-US"/>
              <a:t>单击此处编辑母版标题样式</a:t>
            </a:r>
            <a:endParaRPr lang="zh-CN"/>
          </a:p>
        </p:txBody>
      </p:sp>
      <p:sp>
        <p:nvSpPr>
          <p:cNvPr id="3" name="图片占位符 2"/>
          <p:cNvSpPr>
            <a:spLocks noGrp="1"/>
          </p:cNvSpPr>
          <p:nvPr>
            <p:ph type="pic" idx="1"/>
          </p:nvPr>
        </p:nvSpPr>
        <p:spPr>
          <a:xfrm>
            <a:off x="5518896" y="1828456"/>
            <a:ext cx="5389895" cy="5029544"/>
          </a:xfrm>
        </p:spPr>
        <p:txBody>
          <a:bodyPr tIns="137160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a:p>
        </p:txBody>
      </p:sp>
      <p:sp>
        <p:nvSpPr>
          <p:cNvPr id="4" name="文本占位符 3"/>
          <p:cNvSpPr>
            <a:spLocks noGrp="1"/>
          </p:cNvSpPr>
          <p:nvPr>
            <p:ph type="body" sz="half" idx="2"/>
          </p:nvPr>
        </p:nvSpPr>
        <p:spPr>
          <a:xfrm>
            <a:off x="1291819" y="2465293"/>
            <a:ext cx="3834874" cy="3711669"/>
          </a:xfrm>
        </p:spPr>
        <p:txBody>
          <a:bodyPr>
            <a:normAutofit/>
          </a:bodyPr>
          <a:lstStyle>
            <a:lvl1pPr marL="0" indent="0" latinLnBrk="0">
              <a:buNone/>
              <a:defRPr lang="zh-CN" sz="22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CCFE9AC-F15C-4FA0-A6F1-298829FA691D}" type="datetimeFigureOut">
              <a:rPr lang="zh-CN" altLang="en-US"/>
              <a:t>2016/8/23</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BD266BE7-899D-4075-917F-DBDE33B6B692}" type="slidenum">
              <a:rPr/>
              <a:t>‹#›</a:t>
            </a:fld>
            <a:endParaRPr lang="zh-CN"/>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atin typeface="Microsoft YaHei UI" panose="020B0503020204020204" pitchFamily="34" charset="-122"/>
              <a:ea typeface="Microsoft YaHei UI" panose="020B0503020204020204" pitchFamily="34" charset="-122"/>
            </a:endParaRPr>
          </a:p>
        </p:txBody>
      </p:sp>
      <p:pic>
        <p:nvPicPr>
          <p:cNvPr id="8" name="图片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标题占位符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zh-CN"/>
              <a:t>单击此处编辑母版标题样式</a:t>
            </a:r>
          </a:p>
        </p:txBody>
      </p:sp>
      <p:sp>
        <p:nvSpPr>
          <p:cNvPr id="3" name="文本占位符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4" name="日期占位符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2CCFE9AC-F15C-4FA0-A6F1-298829FA691D}" type="datetimeFigureOut">
              <a:rPr lang="en-US" altLang="zh-CN" smtClean="0"/>
              <a:pPr/>
              <a:t>8/23/2016</a:t>
            </a:fld>
            <a:endParaRPr lang="zh-CN" altLang="en-US"/>
          </a:p>
        </p:txBody>
      </p:sp>
      <p:sp>
        <p:nvSpPr>
          <p:cNvPr id="5" name="页脚占位符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BD266BE7-899D-4075-917F-DBDE33B6B692}" type="slidenum">
              <a:rPr lang="en-US" altLang="zh-CN" smtClean="0"/>
              <a:pPr/>
              <a:t>‹#›</a:t>
            </a:fld>
            <a:endParaRPr lang="en-US" altLang="zh-CN"/>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zh-CN" sz="3000" kern="1200">
          <a:solidFill>
            <a:schemeClr val="bg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lang="zh-CN" sz="22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lang="zh-CN"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dataschool.io/simple-guide-to-confusion-matrix-terminology/"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baike.baidu.com/view/7828340.htm" TargetMode="External"/><Relationship Id="rId2" Type="http://schemas.openxmlformats.org/officeDocument/2006/relationships/hyperlink" Target="http://baike.baidu.com/view/754499.htm" TargetMode="External"/><Relationship Id="rId1" Type="http://schemas.openxmlformats.org/officeDocument/2006/relationships/slideLayout" Target="../slideLayouts/slideLayout2.xml"/><Relationship Id="rId4" Type="http://schemas.openxmlformats.org/officeDocument/2006/relationships/hyperlink" Target="http://baike.baidu.com/view/7527.ht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5400"/>
              <a:t>60</a:t>
            </a:r>
            <a:r>
              <a:rPr lang="zh-CN" altLang="en-US" sz="5400"/>
              <a:t>分钟学会</a:t>
            </a:r>
            <a:r>
              <a:rPr lang="en-US" altLang="zh-CN" sz="5400"/>
              <a:t>PYTHON</a:t>
            </a:r>
            <a:r>
              <a:rPr lang="zh-CN" altLang="en-US" sz="5400"/>
              <a:t>建模</a:t>
            </a:r>
            <a:endParaRPr lang="zh-CN" sz="5400"/>
          </a:p>
        </p:txBody>
      </p:sp>
      <p:sp>
        <p:nvSpPr>
          <p:cNvPr id="3" name="副标题 2"/>
          <p:cNvSpPr>
            <a:spLocks noGrp="1"/>
          </p:cNvSpPr>
          <p:nvPr>
            <p:ph type="subTitle" idx="1"/>
          </p:nvPr>
        </p:nvSpPr>
        <p:spPr/>
        <p:txBody>
          <a:bodyPr>
            <a:normAutofit lnSpcReduction="10000"/>
          </a:bodyPr>
          <a:lstStyle/>
          <a:p>
            <a:r>
              <a:rPr lang="en-US" altLang="zh-CN" err="1"/>
              <a:t>Scikit</a:t>
            </a:r>
            <a:r>
              <a:rPr lang="en-US" altLang="zh-CN"/>
              <a:t>-learn</a:t>
            </a:r>
            <a:r>
              <a:rPr lang="zh-CN" altLang="en-US"/>
              <a:t>实战应用</a:t>
            </a:r>
            <a:endParaRPr lang="en-US" altLang="zh-CN"/>
          </a:p>
          <a:p>
            <a:endParaRPr lang="en-US" altLang="zh-CN" sz="1600" i="1">
              <a:solidFill>
                <a:srgbClr val="0070C0"/>
              </a:solidFill>
            </a:endParaRPr>
          </a:p>
          <a:p>
            <a:r>
              <a:rPr lang="zh-CN" altLang="en-US" sz="1600" i="1">
                <a:solidFill>
                  <a:srgbClr val="0070C0"/>
                </a:solidFill>
              </a:rPr>
              <a:t>情怀赞助商</a:t>
            </a:r>
            <a:r>
              <a:rPr lang="en-US" altLang="zh-CN" sz="1600" i="1">
                <a:solidFill>
                  <a:srgbClr val="0070C0"/>
                </a:solidFill>
              </a:rPr>
              <a:t>--soton live </a:t>
            </a:r>
            <a:endParaRPr lang="zh-CN" sz="1600" i="1">
              <a:solidFill>
                <a:srgbClr val="0070C0"/>
              </a:solidFill>
            </a:endParaRP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数据读取</a:t>
            </a:r>
          </a:p>
        </p:txBody>
      </p:sp>
      <p:sp>
        <p:nvSpPr>
          <p:cNvPr id="3" name="内容占位符 2"/>
          <p:cNvSpPr>
            <a:spLocks noGrp="1"/>
          </p:cNvSpPr>
          <p:nvPr>
            <p:ph idx="1"/>
          </p:nvPr>
        </p:nvSpPr>
        <p:spPr/>
        <p:txBody>
          <a:bodyPr>
            <a:normAutofit/>
          </a:bodyPr>
          <a:lstStyle/>
          <a:p>
            <a:r>
              <a:rPr lang="zh-CN" altLang="en-US"/>
              <a:t>使用</a:t>
            </a:r>
            <a:r>
              <a:rPr lang="en-US" altLang="zh-CN"/>
              <a:t>pandas</a:t>
            </a:r>
            <a:r>
              <a:rPr lang="zh-CN" altLang="en-US"/>
              <a:t>读取结构化数据</a:t>
            </a:r>
            <a:endParaRPr lang="en-US" altLang="zh-CN"/>
          </a:p>
          <a:p>
            <a:endParaRPr lang="en-US" altLang="zh-CN"/>
          </a:p>
          <a:p>
            <a:pPr marL="0" indent="0">
              <a:buNone/>
            </a:pPr>
            <a:r>
              <a:rPr lang="en-US" altLang="zh-CN"/>
              <a:t>pandas.read_csv(</a:t>
            </a:r>
            <a:r>
              <a:rPr lang="en-US" altLang="zh-CN">
                <a:solidFill>
                  <a:srgbClr val="FF0000"/>
                </a:solidFill>
              </a:rPr>
              <a:t>filepath_or_buffer, sep=', ', header='infer', names=None</a:t>
            </a:r>
            <a:r>
              <a:rPr lang="en-US" altLang="zh-CN"/>
              <a:t>)</a:t>
            </a:r>
            <a:endParaRPr lang="zh-CN" altLang="en-US"/>
          </a:p>
        </p:txBody>
      </p:sp>
    </p:spTree>
    <p:extLst>
      <p:ext uri="{BB962C8B-B14F-4D97-AF65-F5344CB8AC3E}">
        <p14:creationId xmlns:p14="http://schemas.microsoft.com/office/powerpoint/2010/main" val="50626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探索数据</a:t>
            </a:r>
          </a:p>
        </p:txBody>
      </p:sp>
      <p:sp>
        <p:nvSpPr>
          <p:cNvPr id="3" name="内容占位符 2"/>
          <p:cNvSpPr>
            <a:spLocks noGrp="1"/>
          </p:cNvSpPr>
          <p:nvPr>
            <p:ph idx="1"/>
          </p:nvPr>
        </p:nvSpPr>
        <p:spPr/>
        <p:txBody>
          <a:bodyPr/>
          <a:lstStyle/>
          <a:p>
            <a:r>
              <a:rPr lang="zh-CN" altLang="en-US"/>
              <a:t>了解数据类型  </a:t>
            </a:r>
            <a:r>
              <a:rPr lang="en-US" altLang="zh-CN"/>
              <a:t>df.dtypes</a:t>
            </a:r>
          </a:p>
          <a:p>
            <a:r>
              <a:rPr lang="zh-CN" altLang="en-US"/>
              <a:t>了解数值型变量的分布 </a:t>
            </a:r>
            <a:r>
              <a:rPr lang="en-US" altLang="zh-CN"/>
              <a:t>df.describe()</a:t>
            </a:r>
          </a:p>
          <a:p>
            <a:r>
              <a:rPr lang="zh-CN" altLang="en-US"/>
              <a:t>了解分类变量的分布  </a:t>
            </a:r>
            <a:r>
              <a:rPr lang="en-US" altLang="zh-CN"/>
              <a:t>Series.value_counts()</a:t>
            </a:r>
          </a:p>
          <a:p>
            <a:r>
              <a:rPr lang="zh-CN" altLang="en-US"/>
              <a:t>可以通过绘图探索数据</a:t>
            </a:r>
            <a:endParaRPr lang="en-US" altLang="zh-CN"/>
          </a:p>
          <a:p>
            <a:r>
              <a:rPr lang="zh-CN" altLang="en-US"/>
              <a:t>。。。。。。。。。</a:t>
            </a:r>
            <a:endParaRPr lang="en-US" altLang="zh-CN"/>
          </a:p>
          <a:p>
            <a:endParaRPr lang="en-US" altLang="zh-CN"/>
          </a:p>
          <a:p>
            <a:endParaRPr lang="zh-CN" altLang="en-US"/>
          </a:p>
        </p:txBody>
      </p:sp>
    </p:spTree>
    <p:extLst>
      <p:ext uri="{BB962C8B-B14F-4D97-AF65-F5344CB8AC3E}">
        <p14:creationId xmlns:p14="http://schemas.microsoft.com/office/powerpoint/2010/main" val="224214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数据处理</a:t>
            </a:r>
          </a:p>
        </p:txBody>
      </p:sp>
      <p:sp>
        <p:nvSpPr>
          <p:cNvPr id="3" name="内容占位符 2"/>
          <p:cNvSpPr>
            <a:spLocks noGrp="1"/>
          </p:cNvSpPr>
          <p:nvPr>
            <p:ph idx="1"/>
          </p:nvPr>
        </p:nvSpPr>
        <p:spPr/>
        <p:txBody>
          <a:bodyPr/>
          <a:lstStyle/>
          <a:p>
            <a:r>
              <a:rPr lang="en-US" altLang="zh-CN"/>
              <a:t>Missing value</a:t>
            </a:r>
          </a:p>
          <a:p>
            <a:pPr lvl="1"/>
            <a:r>
              <a:rPr lang="zh-CN" altLang="en-US"/>
              <a:t>发现</a:t>
            </a:r>
            <a:r>
              <a:rPr lang="en-US" altLang="zh-CN"/>
              <a:t>missing value    </a:t>
            </a:r>
            <a:r>
              <a:rPr lang="en-US" altLang="zh-CN">
                <a:solidFill>
                  <a:srgbClr val="00B0F0"/>
                </a:solidFill>
              </a:rPr>
              <a:t>isnull</a:t>
            </a:r>
          </a:p>
          <a:p>
            <a:pPr lvl="1"/>
            <a:r>
              <a:rPr lang="zh-CN" altLang="en-US"/>
              <a:t>替换    </a:t>
            </a:r>
            <a:r>
              <a:rPr lang="en-US" altLang="zh-CN">
                <a:solidFill>
                  <a:srgbClr val="00B0F0"/>
                </a:solidFill>
              </a:rPr>
              <a:t>fillna</a:t>
            </a:r>
          </a:p>
          <a:p>
            <a:pPr lvl="1"/>
            <a:r>
              <a:rPr lang="zh-CN" altLang="en-US"/>
              <a:t>删除    </a:t>
            </a:r>
            <a:r>
              <a:rPr lang="en-US" altLang="zh-CN">
                <a:solidFill>
                  <a:srgbClr val="00B0F0"/>
                </a:solidFill>
              </a:rPr>
              <a:t>dropna</a:t>
            </a:r>
          </a:p>
          <a:p>
            <a:r>
              <a:rPr lang="zh-CN" altLang="en-US"/>
              <a:t>分类变量</a:t>
            </a:r>
            <a:endParaRPr lang="en-US" altLang="zh-CN"/>
          </a:p>
          <a:p>
            <a:pPr lvl="1"/>
            <a:r>
              <a:rPr lang="en-US" altLang="zh-CN"/>
              <a:t>One-hot-encode	   </a:t>
            </a:r>
            <a:r>
              <a:rPr lang="en-US" altLang="zh-CN">
                <a:solidFill>
                  <a:srgbClr val="00B0F0"/>
                </a:solidFill>
              </a:rPr>
              <a:t>get_dummies</a:t>
            </a:r>
            <a:r>
              <a:rPr lang="en-US" altLang="zh-CN"/>
              <a:t>					</a:t>
            </a:r>
            <a:endParaRPr lang="zh-CN" altLang="en-US"/>
          </a:p>
        </p:txBody>
      </p:sp>
    </p:spTree>
    <p:extLst>
      <p:ext uri="{BB962C8B-B14F-4D97-AF65-F5344CB8AC3E}">
        <p14:creationId xmlns:p14="http://schemas.microsoft.com/office/powerpoint/2010/main" val="128008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数据转换</a:t>
            </a:r>
          </a:p>
        </p:txBody>
      </p:sp>
      <p:sp>
        <p:nvSpPr>
          <p:cNvPr id="3" name="内容占位符 2"/>
          <p:cNvSpPr>
            <a:spLocks noGrp="1"/>
          </p:cNvSpPr>
          <p:nvPr>
            <p:ph idx="1"/>
          </p:nvPr>
        </p:nvSpPr>
        <p:spPr/>
        <p:txBody>
          <a:bodyPr/>
          <a:lstStyle/>
          <a:p>
            <a:r>
              <a:rPr lang="zh-CN" altLang="en-US"/>
              <a:t>数据平滑</a:t>
            </a:r>
            <a:endParaRPr lang="en-US" altLang="zh-CN"/>
          </a:p>
          <a:p>
            <a:pPr lvl="1"/>
            <a:r>
              <a:rPr lang="zh-CN" altLang="en-US"/>
              <a:t>数据量纲需要保证一致</a:t>
            </a:r>
            <a:endParaRPr lang="en-US" altLang="zh-CN"/>
          </a:p>
          <a:p>
            <a:pPr lvl="1"/>
            <a:r>
              <a:rPr lang="zh-CN" altLang="en-US"/>
              <a:t>标准化</a:t>
            </a:r>
            <a:endParaRPr lang="en-US" altLang="zh-CN"/>
          </a:p>
          <a:p>
            <a:pPr lvl="1"/>
            <a:r>
              <a:rPr lang="zh-CN" altLang="en-US"/>
              <a:t>归一化</a:t>
            </a:r>
            <a:endParaRPr lang="en-US" altLang="zh-CN"/>
          </a:p>
          <a:p>
            <a:r>
              <a:rPr lang="zh-CN" altLang="en-US"/>
              <a:t>简单转换</a:t>
            </a:r>
            <a:endParaRPr lang="en-US" altLang="zh-CN"/>
          </a:p>
          <a:p>
            <a:r>
              <a:rPr lang="zh-CN" altLang="en-US"/>
              <a:t>特征选择</a:t>
            </a:r>
            <a:endParaRPr lang="en-US" altLang="zh-CN"/>
          </a:p>
          <a:p>
            <a:pPr marL="914400" lvl="1" indent="-457200">
              <a:buFont typeface="+mj-lt"/>
              <a:buAutoNum type="arabicPeriod"/>
            </a:pPr>
            <a:r>
              <a:rPr lang="zh-CN" altLang="en-US"/>
              <a:t>分类模型使用  </a:t>
            </a:r>
            <a:r>
              <a:rPr lang="en-US" altLang="zh-CN"/>
              <a:t>chi2  </a:t>
            </a:r>
            <a:r>
              <a:rPr lang="zh-CN" altLang="en-US"/>
              <a:t>（数据不能有负数）</a:t>
            </a:r>
            <a:endParaRPr lang="en-US" altLang="zh-CN"/>
          </a:p>
          <a:p>
            <a:pPr marL="914400" lvl="1" indent="-457200">
              <a:buFont typeface="+mj-lt"/>
              <a:buAutoNum type="arabicPeriod"/>
            </a:pPr>
            <a:r>
              <a:rPr lang="zh-CN" altLang="en-US"/>
              <a:t>回归模型使用   </a:t>
            </a:r>
            <a:r>
              <a:rPr lang="en-US" altLang="zh-CN"/>
              <a:t>f_regression</a:t>
            </a:r>
          </a:p>
          <a:p>
            <a:pPr marL="0" indent="0">
              <a:buNone/>
            </a:pPr>
            <a:r>
              <a:rPr lang="en-US" altLang="zh-CN"/>
              <a:t>	</a:t>
            </a:r>
            <a:endParaRPr lang="zh-CN" altLang="en-US"/>
          </a:p>
        </p:txBody>
      </p:sp>
    </p:spTree>
    <p:extLst>
      <p:ext uri="{BB962C8B-B14F-4D97-AF65-F5344CB8AC3E}">
        <p14:creationId xmlns:p14="http://schemas.microsoft.com/office/powerpoint/2010/main" val="121784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数据建模</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206876776"/>
              </p:ext>
            </p:extLst>
          </p:nvPr>
        </p:nvGraphicFramePr>
        <p:xfrm>
          <a:off x="1280160" y="2207528"/>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794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参数指定</a:t>
            </a:r>
            <a:r>
              <a:rPr lang="en-US" altLang="zh-CN"/>
              <a:t>-</a:t>
            </a:r>
            <a:r>
              <a:rPr lang="zh-CN" altLang="en-US"/>
              <a:t>交叉验证</a:t>
            </a:r>
          </a:p>
        </p:txBody>
      </p:sp>
      <p:sp>
        <p:nvSpPr>
          <p:cNvPr id="3" name="内容占位符 2"/>
          <p:cNvSpPr>
            <a:spLocks noGrp="1"/>
          </p:cNvSpPr>
          <p:nvPr>
            <p:ph idx="1"/>
          </p:nvPr>
        </p:nvSpPr>
        <p:spPr/>
        <p:txBody>
          <a:bodyPr/>
          <a:lstStyle/>
          <a:p>
            <a:r>
              <a:rPr lang="en-US" altLang="zh-CN"/>
              <a:t>class sklearn.grid_search.GridSearchCV(estimator, param_grid, scoring=None, fit_params=None, n_jobs=1, iid=True, refit=True, cv=None, verbose=0, pre_dispatch='2*n_jobs', error_score='raise')</a:t>
            </a:r>
          </a:p>
          <a:p>
            <a:pPr marL="914400" lvl="1" indent="-457200">
              <a:buFont typeface="+mj-lt"/>
              <a:buAutoNum type="arabicPeriod"/>
            </a:pPr>
            <a:r>
              <a:rPr lang="zh-CN" altLang="en-US"/>
              <a:t>输入模型</a:t>
            </a:r>
            <a:endParaRPr lang="en-US" altLang="zh-CN"/>
          </a:p>
          <a:p>
            <a:pPr marL="914400" lvl="1" indent="-457200">
              <a:buFont typeface="+mj-lt"/>
              <a:buAutoNum type="arabicPeriod"/>
            </a:pPr>
            <a:r>
              <a:rPr lang="zh-CN" altLang="en-US"/>
              <a:t>输入可能的全部参数以及对应的值，使用字典的形式</a:t>
            </a:r>
            <a:endParaRPr lang="en-US" altLang="zh-CN"/>
          </a:p>
          <a:p>
            <a:pPr marL="914400" lvl="1" indent="-457200">
              <a:buFont typeface="+mj-lt"/>
              <a:buAutoNum type="arabicPeriod"/>
            </a:pPr>
            <a:r>
              <a:rPr lang="zh-CN" altLang="en-US"/>
              <a:t>设置交叉验证的折数</a:t>
            </a:r>
            <a:endParaRPr lang="en-US" altLang="zh-CN"/>
          </a:p>
          <a:p>
            <a:pPr marL="914400" lvl="1" indent="-457200">
              <a:buFont typeface="+mj-lt"/>
              <a:buAutoNum type="arabicPeriod"/>
            </a:pPr>
            <a:r>
              <a:rPr lang="zh-CN" altLang="en-US"/>
              <a:t>设置评价指标</a:t>
            </a:r>
          </a:p>
        </p:txBody>
      </p:sp>
    </p:spTree>
    <p:extLst>
      <p:ext uri="{BB962C8B-B14F-4D97-AF65-F5344CB8AC3E}">
        <p14:creationId xmlns:p14="http://schemas.microsoft.com/office/powerpoint/2010/main" val="335880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模型评估</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557" y="696287"/>
            <a:ext cx="10365306" cy="5956183"/>
          </a:xfrm>
        </p:spPr>
      </p:pic>
    </p:spTree>
    <p:extLst>
      <p:ext uri="{BB962C8B-B14F-4D97-AF65-F5344CB8AC3E}">
        <p14:creationId xmlns:p14="http://schemas.microsoft.com/office/powerpoint/2010/main" val="150648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思考一个问题</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635744408"/>
              </p:ext>
            </p:extLst>
          </p:nvPr>
        </p:nvGraphicFramePr>
        <p:xfrm>
          <a:off x="2954757" y="3947185"/>
          <a:ext cx="5457190" cy="2285365"/>
        </p:xfrm>
        <a:graphic>
          <a:graphicData uri="http://schemas.openxmlformats.org/drawingml/2006/table">
            <a:tbl>
              <a:tblPr firstRow="1" firstCol="1" bandRow="1">
                <a:tableStyleId>{3B4B98B0-60AC-42C2-AFA5-B58CD77FA1E5}</a:tableStyleId>
              </a:tblPr>
              <a:tblGrid>
                <a:gridCol w="1818640">
                  <a:extLst>
                    <a:ext uri="{9D8B030D-6E8A-4147-A177-3AD203B41FA5}">
                      <a16:colId xmlns:a16="http://schemas.microsoft.com/office/drawing/2014/main" xmlns="" val="1054566226"/>
                    </a:ext>
                  </a:extLst>
                </a:gridCol>
                <a:gridCol w="1818640">
                  <a:extLst>
                    <a:ext uri="{9D8B030D-6E8A-4147-A177-3AD203B41FA5}">
                      <a16:colId xmlns:a16="http://schemas.microsoft.com/office/drawing/2014/main" xmlns="" val="1816068930"/>
                    </a:ext>
                  </a:extLst>
                </a:gridCol>
                <a:gridCol w="1819910">
                  <a:extLst>
                    <a:ext uri="{9D8B030D-6E8A-4147-A177-3AD203B41FA5}">
                      <a16:colId xmlns:a16="http://schemas.microsoft.com/office/drawing/2014/main" xmlns="" val="1389857026"/>
                    </a:ext>
                  </a:extLst>
                </a:gridCol>
              </a:tblGrid>
              <a:tr h="749300">
                <a:tc>
                  <a:txBody>
                    <a:bodyPr/>
                    <a:lstStyle/>
                    <a:p>
                      <a:pPr algn="just">
                        <a:spcAft>
                          <a:spcPts val="0"/>
                        </a:spcAft>
                      </a:pPr>
                      <a:r>
                        <a:rPr lang="en-US" sz="20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True    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  True    0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947816345"/>
                  </a:ext>
                </a:extLst>
              </a:tr>
              <a:tr h="786765">
                <a:tc>
                  <a:txBody>
                    <a:bodyPr/>
                    <a:lstStyle/>
                    <a:p>
                      <a:pPr algn="just">
                        <a:spcAft>
                          <a:spcPts val="0"/>
                        </a:spcAft>
                      </a:pPr>
                      <a:r>
                        <a:rPr lang="en-US" sz="2000" kern="100">
                          <a:effectLst/>
                        </a:rPr>
                        <a:t>Predict   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272061502"/>
                  </a:ext>
                </a:extLst>
              </a:tr>
              <a:tr h="749300">
                <a:tc>
                  <a:txBody>
                    <a:bodyPr/>
                    <a:lstStyle/>
                    <a:p>
                      <a:pPr algn="just">
                        <a:spcAft>
                          <a:spcPts val="0"/>
                        </a:spcAft>
                      </a:pPr>
                      <a:r>
                        <a:rPr lang="en-US" sz="2000" kern="100">
                          <a:effectLst/>
                        </a:rPr>
                        <a:t>Predict   0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289394067"/>
                  </a:ext>
                </a:extLst>
              </a:tr>
            </a:tbl>
          </a:graphicData>
        </a:graphic>
      </p:graphicFrame>
      <p:sp>
        <p:nvSpPr>
          <p:cNvPr id="5" name="文本框 4"/>
          <p:cNvSpPr txBox="1"/>
          <p:nvPr/>
        </p:nvSpPr>
        <p:spPr>
          <a:xfrm>
            <a:off x="1853967" y="2214694"/>
            <a:ext cx="8783273" cy="923330"/>
          </a:xfrm>
          <a:prstGeom prst="rect">
            <a:avLst/>
          </a:prstGeom>
          <a:noFill/>
        </p:spPr>
        <p:txBody>
          <a:bodyPr wrap="square" rtlCol="0">
            <a:spAutoFit/>
          </a:bodyPr>
          <a:lstStyle/>
          <a:p>
            <a:r>
              <a:rPr lang="zh-CN" altLang="en-US"/>
              <a:t>某班级有</a:t>
            </a:r>
            <a:r>
              <a:rPr lang="en-US" altLang="zh-CN"/>
              <a:t>100</a:t>
            </a:r>
            <a:r>
              <a:rPr lang="zh-CN" altLang="en-US"/>
              <a:t>个学生，参加完考试之后有</a:t>
            </a:r>
            <a:r>
              <a:rPr lang="en-US" altLang="zh-CN"/>
              <a:t>10</a:t>
            </a:r>
            <a:r>
              <a:rPr lang="zh-CN" altLang="en-US"/>
              <a:t>个同学没有通过，</a:t>
            </a:r>
            <a:r>
              <a:rPr lang="en-US" altLang="zh-CN"/>
              <a:t>90</a:t>
            </a:r>
            <a:r>
              <a:rPr lang="zh-CN" altLang="en-US"/>
              <a:t>个同学通过。</a:t>
            </a:r>
            <a:endParaRPr lang="en-US" altLang="zh-CN"/>
          </a:p>
          <a:p>
            <a:r>
              <a:rPr lang="zh-CN" altLang="en-US"/>
              <a:t>我们根据历史数据建立的模型在这次预测中，将所有的同学全部都预测为通过，</a:t>
            </a:r>
            <a:endParaRPr lang="en-US" altLang="zh-CN"/>
          </a:p>
          <a:p>
            <a:r>
              <a:rPr lang="zh-CN" altLang="en-US"/>
              <a:t>请计算模型的准确率是多少？</a:t>
            </a:r>
          </a:p>
        </p:txBody>
      </p:sp>
    </p:spTree>
    <p:extLst>
      <p:ext uri="{BB962C8B-B14F-4D97-AF65-F5344CB8AC3E}">
        <p14:creationId xmlns:p14="http://schemas.microsoft.com/office/powerpoint/2010/main" val="287297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混淆矩阵</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160" y="1912346"/>
            <a:ext cx="7038975" cy="2819400"/>
          </a:xfrm>
        </p:spPr>
      </p:pic>
      <p:sp>
        <p:nvSpPr>
          <p:cNvPr id="5" name="文本框 4"/>
          <p:cNvSpPr txBox="1"/>
          <p:nvPr/>
        </p:nvSpPr>
        <p:spPr>
          <a:xfrm>
            <a:off x="1280160" y="6090408"/>
            <a:ext cx="8887046" cy="646331"/>
          </a:xfrm>
          <a:prstGeom prst="rect">
            <a:avLst/>
          </a:prstGeom>
          <a:noFill/>
        </p:spPr>
        <p:txBody>
          <a:bodyPr wrap="square" rtlCol="0">
            <a:spAutoFit/>
          </a:bodyPr>
          <a:lstStyle/>
          <a:p>
            <a:r>
              <a:rPr lang="zh-CN" altLang="en-US"/>
              <a:t>参考链接：</a:t>
            </a:r>
            <a:r>
              <a:rPr lang="en-US" altLang="zh-CN">
                <a:hlinkClick r:id="rId3"/>
              </a:rPr>
              <a:t>http://www.dataschool.io/simple-guide-to-confusion-matrix-terminology/</a:t>
            </a:r>
            <a:endParaRPr lang="en-US" altLang="zh-CN"/>
          </a:p>
          <a:p>
            <a:r>
              <a:rPr lang="en-US" altLang="zh-CN"/>
              <a:t>	    https://en.wikipedia.org/wiki/Confusion_matrix/</a:t>
            </a:r>
            <a:endParaRPr lang="zh-CN" altLang="en-US"/>
          </a:p>
        </p:txBody>
      </p:sp>
      <p:sp>
        <p:nvSpPr>
          <p:cNvPr id="6" name="文本框 5"/>
          <p:cNvSpPr txBox="1"/>
          <p:nvPr/>
        </p:nvSpPr>
        <p:spPr>
          <a:xfrm>
            <a:off x="1280160" y="5016617"/>
            <a:ext cx="8786629" cy="646331"/>
          </a:xfrm>
          <a:prstGeom prst="rect">
            <a:avLst/>
          </a:prstGeom>
          <a:noFill/>
        </p:spPr>
        <p:txBody>
          <a:bodyPr wrap="square" rtlCol="0">
            <a:spAutoFit/>
          </a:bodyPr>
          <a:lstStyle/>
          <a:p>
            <a:r>
              <a:rPr lang="en-US" altLang="zh-CN">
                <a:solidFill>
                  <a:srgbClr val="00B0F0"/>
                </a:solidFill>
              </a:rPr>
              <a:t>sklearn.metrics.precision_recall_curve(y_true, probas_pred, pos_label=None, sample_weight=None)</a:t>
            </a:r>
            <a:endParaRPr lang="zh-CN" altLang="en-US">
              <a:solidFill>
                <a:srgbClr val="00B0F0"/>
              </a:solidFill>
            </a:endParaRPr>
          </a:p>
        </p:txBody>
      </p:sp>
    </p:spTree>
    <p:extLst>
      <p:ext uri="{BB962C8B-B14F-4D97-AF65-F5344CB8AC3E}">
        <p14:creationId xmlns:p14="http://schemas.microsoft.com/office/powerpoint/2010/main" val="386178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小结</a:t>
            </a:r>
          </a:p>
        </p:txBody>
      </p:sp>
      <p:sp>
        <p:nvSpPr>
          <p:cNvPr id="3" name="内容占位符 2"/>
          <p:cNvSpPr>
            <a:spLocks noGrp="1"/>
          </p:cNvSpPr>
          <p:nvPr>
            <p:ph idx="1"/>
          </p:nvPr>
        </p:nvSpPr>
        <p:spPr/>
        <p:txBody>
          <a:bodyPr/>
          <a:lstStyle/>
          <a:p>
            <a:r>
              <a:rPr lang="zh-CN" altLang="en-US"/>
              <a:t>特征工程是最为核心的，特征决定了你的准确率上线，而不同的模型只是无限逼近与这个上限</a:t>
            </a:r>
            <a:endParaRPr lang="en-US" altLang="zh-CN"/>
          </a:p>
          <a:p>
            <a:r>
              <a:rPr lang="en-US" altLang="zh-CN"/>
              <a:t>Scikit-learn</a:t>
            </a:r>
            <a:r>
              <a:rPr lang="zh-CN" altLang="en-US"/>
              <a:t>所有模型的接口都是一致的</a:t>
            </a:r>
            <a:r>
              <a:rPr lang="en-US" altLang="zh-CN"/>
              <a:t>. Fit – predict – score – evaluate</a:t>
            </a:r>
          </a:p>
          <a:p>
            <a:r>
              <a:rPr lang="zh-CN" altLang="en-US"/>
              <a:t>集成算法是当前最火的模型，原因就是准确率高</a:t>
            </a:r>
            <a:endParaRPr lang="en-US" altLang="zh-CN"/>
          </a:p>
          <a:p>
            <a:r>
              <a:rPr lang="zh-CN" altLang="en-US"/>
              <a:t>涉及到距离计算或者梯度下降算法的模型都需要对数据进行归一化或者标准化</a:t>
            </a:r>
          </a:p>
        </p:txBody>
      </p:sp>
    </p:spTree>
    <p:extLst>
      <p:ext uri="{BB962C8B-B14F-4D97-AF65-F5344CB8AC3E}">
        <p14:creationId xmlns:p14="http://schemas.microsoft.com/office/powerpoint/2010/main" val="267479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a:t>什么是机器学习</a:t>
            </a:r>
            <a:endParaRPr lang="zh-CN"/>
          </a:p>
        </p:txBody>
      </p:sp>
      <p:sp>
        <p:nvSpPr>
          <p:cNvPr id="14" name="内容占位符 13"/>
          <p:cNvSpPr>
            <a:spLocks noGrp="1"/>
          </p:cNvSpPr>
          <p:nvPr>
            <p:ph idx="1"/>
          </p:nvPr>
        </p:nvSpPr>
        <p:spPr/>
        <p:txBody>
          <a:bodyPr/>
          <a:lstStyle/>
          <a:p>
            <a:r>
              <a:rPr lang="en-US" altLang="zh-CN" b="1"/>
              <a:t>Machine learning</a:t>
            </a:r>
            <a:r>
              <a:rPr lang="en-US" altLang="zh-CN"/>
              <a:t> is a type of artificial intelligence (AI) that provides computers with the ability to learn without being explicitly programmed. </a:t>
            </a:r>
            <a:r>
              <a:rPr lang="en-US" altLang="zh-CN" b="1"/>
              <a:t>Machine learning</a:t>
            </a:r>
            <a:r>
              <a:rPr lang="en-US" altLang="zh-CN"/>
              <a:t> focuses on the development of computer programs that can teach themselves to grow and change when exposed to new data</a:t>
            </a:r>
            <a:endParaRPr lang="zh-CN"/>
          </a:p>
          <a:p>
            <a:r>
              <a:rPr lang="zh-CN" altLang="en-US"/>
              <a:t>机器学习</a:t>
            </a:r>
            <a:r>
              <a:rPr lang="en-US" altLang="zh-CN"/>
              <a:t>(Machine Learning, ML)</a:t>
            </a:r>
            <a:r>
              <a:rPr lang="zh-CN" altLang="en-US"/>
              <a:t>是一门多领域交叉学科，涉及概率论、统计学、</a:t>
            </a:r>
            <a:r>
              <a:rPr lang="zh-CN" altLang="en-US">
                <a:hlinkClick r:id="rId2"/>
              </a:rPr>
              <a:t>逼近论</a:t>
            </a:r>
            <a:r>
              <a:rPr lang="zh-CN" altLang="en-US"/>
              <a:t>、</a:t>
            </a:r>
            <a:r>
              <a:rPr lang="zh-CN" altLang="en-US">
                <a:hlinkClick r:id="rId3"/>
              </a:rPr>
              <a:t>凸分析</a:t>
            </a:r>
            <a:r>
              <a:rPr lang="zh-CN" altLang="en-US"/>
              <a:t>、</a:t>
            </a:r>
            <a:r>
              <a:rPr lang="zh-CN" altLang="en-US">
                <a:hlinkClick r:id="rId4"/>
              </a:rPr>
              <a:t>算法复杂度</a:t>
            </a:r>
            <a:r>
              <a:rPr lang="zh-CN" altLang="en-US"/>
              <a:t>理论等多门学科。专门研究计算机怎样模拟或实现人类的学习行为，以获取新的知识或技能，重新组织已有的知识结构使之不断改善自身的性能</a:t>
            </a:r>
            <a:endParaRPr lang="zh-CN"/>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学习建议</a:t>
            </a:r>
          </a:p>
        </p:txBody>
      </p:sp>
      <p:sp>
        <p:nvSpPr>
          <p:cNvPr id="3" name="内容占位符 2"/>
          <p:cNvSpPr>
            <a:spLocks noGrp="1"/>
          </p:cNvSpPr>
          <p:nvPr>
            <p:ph idx="1"/>
          </p:nvPr>
        </p:nvSpPr>
        <p:spPr/>
        <p:txBody>
          <a:bodyPr/>
          <a:lstStyle/>
          <a:p>
            <a:r>
              <a:rPr lang="zh-CN" altLang="en-US"/>
              <a:t>学好</a:t>
            </a:r>
            <a:r>
              <a:rPr lang="en-US" altLang="zh-CN"/>
              <a:t>python</a:t>
            </a:r>
            <a:r>
              <a:rPr lang="zh-CN" altLang="en-US"/>
              <a:t>的</a:t>
            </a:r>
            <a:r>
              <a:rPr lang="en-US" altLang="zh-CN"/>
              <a:t>pandas,numpy</a:t>
            </a:r>
            <a:r>
              <a:rPr lang="zh-CN" altLang="en-US"/>
              <a:t>等常用工具包</a:t>
            </a:r>
            <a:endParaRPr lang="en-US" altLang="zh-CN"/>
          </a:p>
          <a:p>
            <a:r>
              <a:rPr lang="en-US" altLang="zh-CN"/>
              <a:t>Scikit-learn</a:t>
            </a:r>
            <a:r>
              <a:rPr lang="zh-CN" altLang="en-US"/>
              <a:t>官网是最好的机器学习教材</a:t>
            </a:r>
            <a:endParaRPr lang="en-US" altLang="zh-CN"/>
          </a:p>
          <a:p>
            <a:r>
              <a:rPr lang="zh-CN" altLang="en-US"/>
              <a:t>参加</a:t>
            </a:r>
            <a:r>
              <a:rPr lang="en-US" altLang="zh-CN"/>
              <a:t>kaggle</a:t>
            </a:r>
            <a:r>
              <a:rPr lang="zh-CN" altLang="en-US"/>
              <a:t>或者天池这样的比赛，增加实践经验</a:t>
            </a:r>
            <a:endParaRPr lang="en-US" altLang="zh-CN"/>
          </a:p>
          <a:p>
            <a:r>
              <a:rPr lang="en-US" altLang="zh-CN"/>
              <a:t>Coursera</a:t>
            </a:r>
            <a:r>
              <a:rPr lang="zh-CN" altLang="en-US"/>
              <a:t>课程推荐</a:t>
            </a:r>
            <a:r>
              <a:rPr lang="en-US" altLang="zh-CN"/>
              <a:t>	</a:t>
            </a:r>
          </a:p>
          <a:p>
            <a:pPr marL="914400" lvl="1" indent="-457200">
              <a:buFont typeface="+mj-lt"/>
              <a:buAutoNum type="arabicPeriod"/>
            </a:pPr>
            <a:r>
              <a:rPr lang="zh-CN" altLang="en-US"/>
              <a:t>吴恩达</a:t>
            </a:r>
            <a:r>
              <a:rPr lang="en-US" altLang="zh-CN"/>
              <a:t>《</a:t>
            </a:r>
            <a:r>
              <a:rPr lang="zh-CN" altLang="en-US"/>
              <a:t>机器学习</a:t>
            </a:r>
            <a:r>
              <a:rPr lang="en-US" altLang="zh-CN"/>
              <a:t>》</a:t>
            </a:r>
          </a:p>
          <a:p>
            <a:pPr marL="914400" lvl="1" indent="-457200">
              <a:buFont typeface="+mj-lt"/>
              <a:buAutoNum type="arabicPeriod"/>
            </a:pPr>
            <a:r>
              <a:rPr lang="zh-CN" altLang="en-US"/>
              <a:t>台湾大学</a:t>
            </a:r>
            <a:r>
              <a:rPr lang="en-US" altLang="zh-CN"/>
              <a:t>《</a:t>
            </a:r>
            <a:r>
              <a:rPr lang="zh-CN" altLang="en-US"/>
              <a:t>机器学习</a:t>
            </a:r>
            <a:r>
              <a:rPr lang="en-US" altLang="zh-CN"/>
              <a:t>》</a:t>
            </a:r>
          </a:p>
          <a:p>
            <a:pPr marL="0" indent="0">
              <a:buNone/>
            </a:pPr>
            <a:r>
              <a:rPr lang="en-US" altLang="zh-CN"/>
              <a:t>	</a:t>
            </a:r>
          </a:p>
        </p:txBody>
      </p:sp>
    </p:spTree>
    <p:extLst>
      <p:ext uri="{BB962C8B-B14F-4D97-AF65-F5344CB8AC3E}">
        <p14:creationId xmlns:p14="http://schemas.microsoft.com/office/powerpoint/2010/main" val="15640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为什么是</a:t>
            </a:r>
            <a:r>
              <a:rPr lang="en-US" altLang="zh-CN"/>
              <a:t>PYTHON</a:t>
            </a:r>
            <a:r>
              <a:rPr lang="zh-CN" altLang="en-US"/>
              <a:t>？</a:t>
            </a:r>
          </a:p>
        </p:txBody>
      </p:sp>
      <p:sp>
        <p:nvSpPr>
          <p:cNvPr id="3" name="内容占位符 2"/>
          <p:cNvSpPr>
            <a:spLocks noGrp="1"/>
          </p:cNvSpPr>
          <p:nvPr>
            <p:ph idx="1"/>
          </p:nvPr>
        </p:nvSpPr>
        <p:spPr/>
        <p:txBody>
          <a:bodyPr/>
          <a:lstStyle/>
          <a:p>
            <a:r>
              <a:rPr lang="zh-CN" altLang="en-US"/>
              <a:t>简单易学</a:t>
            </a:r>
            <a:endParaRPr lang="en-US" altLang="zh-CN"/>
          </a:p>
          <a:p>
            <a:r>
              <a:rPr lang="zh-CN" altLang="en-US"/>
              <a:t>开源免费</a:t>
            </a:r>
            <a:endParaRPr lang="en-US" altLang="zh-CN"/>
          </a:p>
          <a:p>
            <a:r>
              <a:rPr lang="zh-CN" altLang="en-US"/>
              <a:t>强大的第三方库</a:t>
            </a:r>
            <a:endParaRPr lang="en-US" altLang="zh-CN"/>
          </a:p>
          <a:p>
            <a:r>
              <a:rPr lang="zh-CN" altLang="en-US"/>
              <a:t>机器学习库文档详细</a:t>
            </a:r>
            <a:endParaRPr lang="en-US" altLang="zh-CN"/>
          </a:p>
          <a:p>
            <a:r>
              <a:rPr lang="zh-CN" altLang="en-US"/>
              <a:t>几乎是任何公司必用的语言，数据分析必备</a:t>
            </a:r>
          </a:p>
        </p:txBody>
      </p:sp>
    </p:spTree>
    <p:extLst>
      <p:ext uri="{BB962C8B-B14F-4D97-AF65-F5344CB8AC3E}">
        <p14:creationId xmlns:p14="http://schemas.microsoft.com/office/powerpoint/2010/main" val="132315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机器学习流程</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713899207"/>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403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err="1"/>
              <a:t>Scikit</a:t>
            </a:r>
            <a:r>
              <a:rPr lang="en-US" altLang="zh-CN"/>
              <a:t>-learn</a:t>
            </a:r>
            <a:r>
              <a:rPr lang="zh-CN" altLang="en-US"/>
              <a:t>介绍</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3793" y="1963024"/>
            <a:ext cx="7129872" cy="4654833"/>
          </a:xfrm>
        </p:spPr>
      </p:pic>
    </p:spTree>
    <p:extLst>
      <p:ext uri="{BB962C8B-B14F-4D97-AF65-F5344CB8AC3E}">
        <p14:creationId xmlns:p14="http://schemas.microsoft.com/office/powerpoint/2010/main" val="78707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err="1"/>
              <a:t>Scikit</a:t>
            </a:r>
            <a:r>
              <a:rPr lang="en-US" altLang="zh-CN"/>
              <a:t>-learn</a:t>
            </a:r>
            <a:r>
              <a:rPr lang="zh-CN" altLang="en-US"/>
              <a:t>模块</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237647759"/>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05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如何选择模型</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580" y="578840"/>
            <a:ext cx="11208730" cy="6217343"/>
          </a:xfrm>
        </p:spPr>
      </p:pic>
    </p:spTree>
    <p:extLst>
      <p:ext uri="{BB962C8B-B14F-4D97-AF65-F5344CB8AC3E}">
        <p14:creationId xmlns:p14="http://schemas.microsoft.com/office/powerpoint/2010/main" val="35763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使用数据简介</a:t>
            </a:r>
          </a:p>
        </p:txBody>
      </p:sp>
      <p:sp>
        <p:nvSpPr>
          <p:cNvPr id="3" name="内容占位符 2"/>
          <p:cNvSpPr>
            <a:spLocks noGrp="1"/>
          </p:cNvSpPr>
          <p:nvPr>
            <p:ph idx="1"/>
          </p:nvPr>
        </p:nvSpPr>
        <p:spPr/>
        <p:txBody>
          <a:bodyPr/>
          <a:lstStyle/>
          <a:p>
            <a:r>
              <a:rPr lang="zh-CN" altLang="en-US"/>
              <a:t>该数据集来自于葡萄牙银行机构的市场调研。调研通过打电话的方式获取用户的资料并且询问用户是否会订阅银行的某样产品</a:t>
            </a:r>
            <a:endParaRPr lang="en-US" altLang="zh-CN"/>
          </a:p>
          <a:p>
            <a:r>
              <a:rPr lang="zh-CN" altLang="en-US"/>
              <a:t>我们使用分类模型对该数据集进行预测</a:t>
            </a:r>
          </a:p>
        </p:txBody>
      </p:sp>
    </p:spTree>
    <p:extLst>
      <p:ext uri="{BB962C8B-B14F-4D97-AF65-F5344CB8AC3E}">
        <p14:creationId xmlns:p14="http://schemas.microsoft.com/office/powerpoint/2010/main" val="32700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数据集</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04" y="534917"/>
            <a:ext cx="12972921" cy="5771177"/>
          </a:xfrm>
        </p:spPr>
      </p:pic>
      <p:sp>
        <p:nvSpPr>
          <p:cNvPr id="5" name="文本框 4"/>
          <p:cNvSpPr txBox="1"/>
          <p:nvPr/>
        </p:nvSpPr>
        <p:spPr>
          <a:xfrm>
            <a:off x="1193166" y="6073181"/>
            <a:ext cx="9381996" cy="784830"/>
          </a:xfrm>
          <a:prstGeom prst="rect">
            <a:avLst/>
          </a:prstGeom>
          <a:noFill/>
        </p:spPr>
        <p:txBody>
          <a:bodyPr wrap="square" rtlCol="0">
            <a:spAutoFit/>
          </a:bodyPr>
          <a:lstStyle/>
          <a:p>
            <a:r>
              <a:rPr lang="en-US" altLang="zh-CN" sz="900" b="1"/>
              <a:t>Citation Request:</a:t>
            </a:r>
            <a:endParaRPr lang="en-US" altLang="zh-CN" sz="900"/>
          </a:p>
          <a:p>
            <a:r>
              <a:rPr lang="en-US" altLang="zh-CN" sz="900"/>
              <a:t>This dataset is public available for research. The details are described in [Moro et al., 2014]. </a:t>
            </a:r>
            <a:br>
              <a:rPr lang="en-US" altLang="zh-CN" sz="900"/>
            </a:br>
            <a:r>
              <a:rPr lang="en-US" altLang="zh-CN" sz="900"/>
              <a:t>Please include this citation if you plan to use this database: </a:t>
            </a:r>
            <a:br>
              <a:rPr lang="en-US" altLang="zh-CN" sz="900"/>
            </a:br>
            <a:r>
              <a:rPr lang="en-US" altLang="zh-CN" sz="900"/>
              <a:t/>
            </a:r>
            <a:br>
              <a:rPr lang="en-US" altLang="zh-CN" sz="900"/>
            </a:br>
            <a:r>
              <a:rPr lang="en-US" altLang="zh-CN" sz="900"/>
              <a:t>[Moro et al., 2014] S. Moro, P. Cortez and P. Rita. A Data-Driven Approach to Predict the Success of Bank Telemarketing. Decision Support Systems, Elsevier, 62:22-31, June 2014</a:t>
            </a:r>
          </a:p>
        </p:txBody>
      </p:sp>
    </p:spTree>
    <p:extLst>
      <p:ext uri="{BB962C8B-B14F-4D97-AF65-F5344CB8AC3E}">
        <p14:creationId xmlns:p14="http://schemas.microsoft.com/office/powerpoint/2010/main" val="9217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ducation_16x9.potx" id="{AA5F22BC-61EA-4F01-AB22-75117871E196}" vid="{BD0EB374-1DDC-4F15-88A9-D386288C58A6}"/>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6F0C7C-95CD-4157-B59F-1693F8160B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教育学科演示文稿，黑板插图设计（宽屏）</Template>
  <TotalTime>0</TotalTime>
  <Words>530</Words>
  <Application>Microsoft Office PowerPoint</Application>
  <PresentationFormat>宽屏</PresentationFormat>
  <Paragraphs>117</Paragraphs>
  <Slides>20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Microsoft YaHei UI</vt:lpstr>
      <vt:lpstr>等线</vt:lpstr>
      <vt:lpstr>宋体</vt:lpstr>
      <vt:lpstr>Calibri</vt:lpstr>
      <vt:lpstr>Times New Roman</vt:lpstr>
      <vt:lpstr>Wingdings</vt:lpstr>
      <vt:lpstr>Education 16x9</vt:lpstr>
      <vt:lpstr>60分钟学会PYTHON建模</vt:lpstr>
      <vt:lpstr>什么是机器学习</vt:lpstr>
      <vt:lpstr>为什么是PYTHON？</vt:lpstr>
      <vt:lpstr>机器学习流程</vt:lpstr>
      <vt:lpstr>Scikit-learn介绍</vt:lpstr>
      <vt:lpstr>Scikit-learn模块</vt:lpstr>
      <vt:lpstr>如何选择模型</vt:lpstr>
      <vt:lpstr>使用数据简介</vt:lpstr>
      <vt:lpstr>数据集</vt:lpstr>
      <vt:lpstr>数据读取</vt:lpstr>
      <vt:lpstr>探索数据</vt:lpstr>
      <vt:lpstr>数据处理</vt:lpstr>
      <vt:lpstr>数据转换</vt:lpstr>
      <vt:lpstr>数据建模</vt:lpstr>
      <vt:lpstr>参数指定-交叉验证</vt:lpstr>
      <vt:lpstr>模型评估</vt:lpstr>
      <vt:lpstr>思考一个问题</vt:lpstr>
      <vt:lpstr>混淆矩阵</vt:lpstr>
      <vt:lpstr>小结</vt:lpstr>
      <vt:lpstr>学习建议</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2016-08-11T11:11:47Z</dcterms:created>
  <dcterms:modified xsi:type="dcterms:W3CDTF">2016-08-23T01:04:59Z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TC034629029991</vt:lpwstr>
  </property>
</Properties>
</file>